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0287000"/>
  <p:notesSz cx="6858000" cy="9144000"/>
  <p:embeddedFontLst>
    <p:embeddedFont>
      <p:font typeface="Arimo" panose="020B0604020202020204" charset="0"/>
      <p:regular r:id="rId27"/>
    </p:embeddedFont>
    <p:embeddedFont>
      <p:font typeface="Childos Arabic" panose="020B0604020202020204" charset="-78"/>
      <p:regular r:id="rId28"/>
    </p:embeddedFont>
    <p:embeddedFont>
      <p:font typeface="Childos Arabic Bold" panose="020B0604020202020204" charset="-78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43" d="100"/>
          <a:sy n="43" d="100"/>
        </p:scale>
        <p:origin x="737" y="2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Are some toys for girls?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60.png"/><Relationship Id="rId7" Type="http://schemas.openxmlformats.org/officeDocument/2006/relationships/image" Target="../media/image34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image" Target="../media/image9.png"/><Relationship Id="rId5" Type="http://schemas.openxmlformats.org/officeDocument/2006/relationships/image" Target="../media/image40.png"/><Relationship Id="rId10" Type="http://schemas.openxmlformats.org/officeDocument/2006/relationships/image" Target="../media/image63.svg"/><Relationship Id="rId4" Type="http://schemas.openxmlformats.org/officeDocument/2006/relationships/image" Target="../media/image61.svg"/><Relationship Id="rId9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image" Target="../media/image40.png"/><Relationship Id="rId7" Type="http://schemas.openxmlformats.org/officeDocument/2006/relationships/image" Target="../media/image54.png"/><Relationship Id="rId12" Type="http://schemas.openxmlformats.org/officeDocument/2006/relationships/image" Target="../media/image66.sv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65.png"/><Relationship Id="rId5" Type="http://schemas.openxmlformats.org/officeDocument/2006/relationships/image" Target="../media/image34.png"/><Relationship Id="rId15" Type="http://schemas.openxmlformats.org/officeDocument/2006/relationships/image" Target="../media/image69.png"/><Relationship Id="rId10" Type="http://schemas.openxmlformats.org/officeDocument/2006/relationships/image" Target="../media/image61.svg"/><Relationship Id="rId19" Type="http://schemas.openxmlformats.org/officeDocument/2006/relationships/image" Target="../media/image9.png"/><Relationship Id="rId4" Type="http://schemas.openxmlformats.org/officeDocument/2006/relationships/image" Target="../media/image41.svg"/><Relationship Id="rId9" Type="http://schemas.openxmlformats.org/officeDocument/2006/relationships/image" Target="../media/image60.png"/><Relationship Id="rId14" Type="http://schemas.openxmlformats.org/officeDocument/2006/relationships/image" Target="../media/image6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13" Type="http://schemas.openxmlformats.org/officeDocument/2006/relationships/image" Target="../media/image81.png"/><Relationship Id="rId18" Type="http://schemas.openxmlformats.org/officeDocument/2006/relationships/image" Target="../media/image86.svg"/><Relationship Id="rId3" Type="http://schemas.openxmlformats.org/officeDocument/2006/relationships/image" Target="../media/image38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svg"/><Relationship Id="rId17" Type="http://schemas.openxmlformats.org/officeDocument/2006/relationships/image" Target="../media/image8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84.svg"/><Relationship Id="rId20" Type="http://schemas.openxmlformats.org/officeDocument/2006/relationships/image" Target="../media/image8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23" Type="http://schemas.openxmlformats.org/officeDocument/2006/relationships/image" Target="../media/image9.png"/><Relationship Id="rId10" Type="http://schemas.openxmlformats.org/officeDocument/2006/relationships/image" Target="../media/image78.svg"/><Relationship Id="rId19" Type="http://schemas.openxmlformats.org/officeDocument/2006/relationships/image" Target="../media/image87.png"/><Relationship Id="rId4" Type="http://schemas.openxmlformats.org/officeDocument/2006/relationships/image" Target="../media/image39.svg"/><Relationship Id="rId9" Type="http://schemas.openxmlformats.org/officeDocument/2006/relationships/image" Target="../media/image77.png"/><Relationship Id="rId14" Type="http://schemas.openxmlformats.org/officeDocument/2006/relationships/image" Target="../media/image82.svg"/><Relationship Id="rId22" Type="http://schemas.openxmlformats.org/officeDocument/2006/relationships/image" Target="../media/image9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13" Type="http://schemas.openxmlformats.org/officeDocument/2006/relationships/image" Target="../media/image99.png"/><Relationship Id="rId3" Type="http://schemas.openxmlformats.org/officeDocument/2006/relationships/image" Target="../media/image38.png"/><Relationship Id="rId7" Type="http://schemas.openxmlformats.org/officeDocument/2006/relationships/image" Target="../media/image93.png"/><Relationship Id="rId12" Type="http://schemas.openxmlformats.org/officeDocument/2006/relationships/image" Target="../media/image98.sv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0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97.png"/><Relationship Id="rId5" Type="http://schemas.openxmlformats.org/officeDocument/2006/relationships/image" Target="../media/image92.png"/><Relationship Id="rId15" Type="http://schemas.openxmlformats.org/officeDocument/2006/relationships/image" Target="../media/image101.png"/><Relationship Id="rId10" Type="http://schemas.openxmlformats.org/officeDocument/2006/relationships/image" Target="../media/image96.svg"/><Relationship Id="rId4" Type="http://schemas.openxmlformats.org/officeDocument/2006/relationships/image" Target="../media/image39.svg"/><Relationship Id="rId9" Type="http://schemas.openxmlformats.org/officeDocument/2006/relationships/image" Target="../media/image95.png"/><Relationship Id="rId14" Type="http://schemas.openxmlformats.org/officeDocument/2006/relationships/image" Target="../media/image10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svg"/><Relationship Id="rId13" Type="http://schemas.openxmlformats.org/officeDocument/2006/relationships/image" Target="../media/image9.png"/><Relationship Id="rId3" Type="http://schemas.openxmlformats.org/officeDocument/2006/relationships/image" Target="../media/image28.png"/><Relationship Id="rId7" Type="http://schemas.openxmlformats.org/officeDocument/2006/relationships/image" Target="../media/image105.png"/><Relationship Id="rId12" Type="http://schemas.openxmlformats.org/officeDocument/2006/relationships/image" Target="../media/image11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svg"/><Relationship Id="rId11" Type="http://schemas.openxmlformats.org/officeDocument/2006/relationships/image" Target="../media/image109.png"/><Relationship Id="rId5" Type="http://schemas.openxmlformats.org/officeDocument/2006/relationships/image" Target="../media/image103.png"/><Relationship Id="rId10" Type="http://schemas.openxmlformats.org/officeDocument/2006/relationships/image" Target="../media/image108.svg"/><Relationship Id="rId4" Type="http://schemas.openxmlformats.org/officeDocument/2006/relationships/image" Target="../media/image29.svg"/><Relationship Id="rId9" Type="http://schemas.openxmlformats.org/officeDocument/2006/relationships/image" Target="../media/image10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53.svg"/><Relationship Id="rId3" Type="http://schemas.openxmlformats.org/officeDocument/2006/relationships/image" Target="../media/image28.png"/><Relationship Id="rId7" Type="http://schemas.openxmlformats.org/officeDocument/2006/relationships/image" Target="../media/image113.sv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1" Type="http://schemas.openxmlformats.org/officeDocument/2006/relationships/image" Target="../media/image117.svg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openxmlformats.org/officeDocument/2006/relationships/image" Target="../media/image29.svg"/><Relationship Id="rId9" Type="http://schemas.openxmlformats.org/officeDocument/2006/relationships/image" Target="../media/image115.svg"/><Relationship Id="rId1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svg"/><Relationship Id="rId13" Type="http://schemas.openxmlformats.org/officeDocument/2006/relationships/image" Target="../media/image126.png"/><Relationship Id="rId3" Type="http://schemas.openxmlformats.org/officeDocument/2006/relationships/image" Target="../media/image38.png"/><Relationship Id="rId7" Type="http://schemas.openxmlformats.org/officeDocument/2006/relationships/image" Target="../media/image120.png"/><Relationship Id="rId12" Type="http://schemas.openxmlformats.org/officeDocument/2006/relationships/image" Target="../media/image12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svg"/><Relationship Id="rId11" Type="http://schemas.openxmlformats.org/officeDocument/2006/relationships/image" Target="../media/image124.png"/><Relationship Id="rId5" Type="http://schemas.openxmlformats.org/officeDocument/2006/relationships/image" Target="../media/image118.png"/><Relationship Id="rId15" Type="http://schemas.openxmlformats.org/officeDocument/2006/relationships/image" Target="../media/image9.png"/><Relationship Id="rId10" Type="http://schemas.openxmlformats.org/officeDocument/2006/relationships/image" Target="../media/image123.svg"/><Relationship Id="rId4" Type="http://schemas.openxmlformats.org/officeDocument/2006/relationships/image" Target="../media/image39.svg"/><Relationship Id="rId9" Type="http://schemas.openxmlformats.org/officeDocument/2006/relationships/image" Target="../media/image122.png"/><Relationship Id="rId14" Type="http://schemas.openxmlformats.org/officeDocument/2006/relationships/image" Target="../media/image127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3" Type="http://schemas.openxmlformats.org/officeDocument/2006/relationships/image" Target="../media/image28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9.png"/><Relationship Id="rId5" Type="http://schemas.openxmlformats.org/officeDocument/2006/relationships/image" Target="../media/image92.png"/><Relationship Id="rId10" Type="http://schemas.openxmlformats.org/officeDocument/2006/relationships/image" Target="../media/image131.svg"/><Relationship Id="rId4" Type="http://schemas.openxmlformats.org/officeDocument/2006/relationships/image" Target="../media/image29.svg"/><Relationship Id="rId9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image" Target="../media/image13.svg"/><Relationship Id="rId4" Type="http://schemas.openxmlformats.org/officeDocument/2006/relationships/image" Target="../media/image2.sv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135.svg"/><Relationship Id="rId3" Type="http://schemas.openxmlformats.org/officeDocument/2006/relationships/image" Target="../media/image132.png"/><Relationship Id="rId7" Type="http://schemas.openxmlformats.org/officeDocument/2006/relationships/image" Target="../media/image32.png"/><Relationship Id="rId12" Type="http://schemas.openxmlformats.org/officeDocument/2006/relationships/image" Target="../media/image1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image" Target="../media/image9.png"/><Relationship Id="rId5" Type="http://schemas.openxmlformats.org/officeDocument/2006/relationships/image" Target="../media/image40.png"/><Relationship Id="rId10" Type="http://schemas.openxmlformats.org/officeDocument/2006/relationships/image" Target="../media/image117.svg"/><Relationship Id="rId4" Type="http://schemas.openxmlformats.org/officeDocument/2006/relationships/image" Target="../media/image133.svg"/><Relationship Id="rId9" Type="http://schemas.openxmlformats.org/officeDocument/2006/relationships/image" Target="../media/image116.png"/><Relationship Id="rId14" Type="http://schemas.openxmlformats.org/officeDocument/2006/relationships/hyperlink" Target="https://amaze.org/video/bodies-different-shapes-sizes-beautiful/#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129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9.png"/><Relationship Id="rId4" Type="http://schemas.openxmlformats.org/officeDocument/2006/relationships/image" Target="../media/image3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129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9.png"/><Relationship Id="rId4" Type="http://schemas.openxmlformats.org/officeDocument/2006/relationships/image" Target="../media/image3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97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12" Type="http://schemas.openxmlformats.org/officeDocument/2006/relationships/image" Target="../media/image141.sv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4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svg"/><Relationship Id="rId11" Type="http://schemas.openxmlformats.org/officeDocument/2006/relationships/image" Target="../media/image140.png"/><Relationship Id="rId5" Type="http://schemas.openxmlformats.org/officeDocument/2006/relationships/image" Target="../media/image136.png"/><Relationship Id="rId15" Type="http://schemas.openxmlformats.org/officeDocument/2006/relationships/image" Target="../media/image142.png"/><Relationship Id="rId10" Type="http://schemas.openxmlformats.org/officeDocument/2006/relationships/image" Target="../media/image139.svg"/><Relationship Id="rId4" Type="http://schemas.openxmlformats.org/officeDocument/2006/relationships/image" Target="../media/image39.svg"/><Relationship Id="rId9" Type="http://schemas.openxmlformats.org/officeDocument/2006/relationships/image" Target="../media/image138.png"/><Relationship Id="rId14" Type="http://schemas.openxmlformats.org/officeDocument/2006/relationships/image" Target="../media/image9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5.svg"/><Relationship Id="rId7" Type="http://schemas.openxmlformats.org/officeDocument/2006/relationships/image" Target="../media/image98.sv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41.svg"/><Relationship Id="rId10" Type="http://schemas.openxmlformats.org/officeDocument/2006/relationships/image" Target="../media/image9.png"/><Relationship Id="rId4" Type="http://schemas.openxmlformats.org/officeDocument/2006/relationships/image" Target="../media/image40.png"/><Relationship Id="rId9" Type="http://schemas.openxmlformats.org/officeDocument/2006/relationships/image" Target="../media/image4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9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46.png"/><Relationship Id="rId3" Type="http://schemas.openxmlformats.org/officeDocument/2006/relationships/image" Target="../media/image38.png"/><Relationship Id="rId7" Type="http://schemas.openxmlformats.org/officeDocument/2006/relationships/image" Target="../media/image32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image" Target="../media/image44.png"/><Relationship Id="rId5" Type="http://schemas.openxmlformats.org/officeDocument/2006/relationships/image" Target="../media/image40.png"/><Relationship Id="rId15" Type="http://schemas.openxmlformats.org/officeDocument/2006/relationships/image" Target="../media/image9.png"/><Relationship Id="rId10" Type="http://schemas.openxmlformats.org/officeDocument/2006/relationships/image" Target="../media/image43.svg"/><Relationship Id="rId4" Type="http://schemas.openxmlformats.org/officeDocument/2006/relationships/image" Target="../media/image39.svg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svg"/><Relationship Id="rId11" Type="http://schemas.openxmlformats.org/officeDocument/2006/relationships/image" Target="../media/image9.png"/><Relationship Id="rId5" Type="http://schemas.openxmlformats.org/officeDocument/2006/relationships/image" Target="../media/image50.png"/><Relationship Id="rId10" Type="http://schemas.openxmlformats.org/officeDocument/2006/relationships/image" Target="../media/image47.svg"/><Relationship Id="rId4" Type="http://schemas.openxmlformats.org/officeDocument/2006/relationships/image" Target="../media/image49.png"/><Relationship Id="rId9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9.png"/><Relationship Id="rId3" Type="http://schemas.openxmlformats.org/officeDocument/2006/relationships/image" Target="../media/image54.png"/><Relationship Id="rId7" Type="http://schemas.openxmlformats.org/officeDocument/2006/relationships/image" Target="../media/image32.png"/><Relationship Id="rId12" Type="http://schemas.openxmlformats.org/officeDocument/2006/relationships/image" Target="../media/image5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image" Target="../media/image56.png"/><Relationship Id="rId5" Type="http://schemas.openxmlformats.org/officeDocument/2006/relationships/image" Target="../media/image40.png"/><Relationship Id="rId10" Type="http://schemas.openxmlformats.org/officeDocument/2006/relationships/image" Target="../media/image6.svg"/><Relationship Id="rId4" Type="http://schemas.openxmlformats.org/officeDocument/2006/relationships/image" Target="../media/image55.sv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46.png"/><Relationship Id="rId3" Type="http://schemas.openxmlformats.org/officeDocument/2006/relationships/image" Target="../media/image38.png"/><Relationship Id="rId7" Type="http://schemas.openxmlformats.org/officeDocument/2006/relationships/image" Target="../media/image32.png"/><Relationship Id="rId12" Type="http://schemas.openxmlformats.org/officeDocument/2006/relationships/image" Target="../media/image45.sv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11" Type="http://schemas.openxmlformats.org/officeDocument/2006/relationships/image" Target="../media/image44.png"/><Relationship Id="rId5" Type="http://schemas.openxmlformats.org/officeDocument/2006/relationships/image" Target="../media/image40.png"/><Relationship Id="rId15" Type="http://schemas.openxmlformats.org/officeDocument/2006/relationships/image" Target="../media/image58.png"/><Relationship Id="rId10" Type="http://schemas.openxmlformats.org/officeDocument/2006/relationships/image" Target="../media/image43.svg"/><Relationship Id="rId4" Type="http://schemas.openxmlformats.org/officeDocument/2006/relationships/image" Target="../media/image39.svg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735348" y="-137162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3"/>
                </a:lnTo>
                <a:lnTo>
                  <a:pt x="0" y="29673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548634" y="7049031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2"/>
                </a:lnTo>
                <a:lnTo>
                  <a:pt x="0" y="319299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159620" y="-1374417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7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342499">
            <a:off x="-771552" y="-2161694"/>
            <a:ext cx="5200343" cy="6380789"/>
          </a:xfrm>
          <a:custGeom>
            <a:avLst/>
            <a:gdLst/>
            <a:ahLst/>
            <a:cxnLst/>
            <a:rect l="l" t="t" r="r" b="b"/>
            <a:pathLst>
              <a:path w="5200343" h="6380789">
                <a:moveTo>
                  <a:pt x="0" y="0"/>
                </a:moveTo>
                <a:lnTo>
                  <a:pt x="5200343" y="0"/>
                </a:lnTo>
                <a:lnTo>
                  <a:pt x="5200343" y="6380788"/>
                </a:lnTo>
                <a:lnTo>
                  <a:pt x="0" y="63807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7822582"/>
            <a:ext cx="2881916" cy="2871436"/>
          </a:xfrm>
          <a:custGeom>
            <a:avLst/>
            <a:gdLst/>
            <a:ahLst/>
            <a:cxnLst/>
            <a:rect l="l" t="t" r="r" b="b"/>
            <a:pathLst>
              <a:path w="2881916" h="2871436">
                <a:moveTo>
                  <a:pt x="0" y="0"/>
                </a:moveTo>
                <a:lnTo>
                  <a:pt x="2881916" y="0"/>
                </a:lnTo>
                <a:lnTo>
                  <a:pt x="2881916" y="2871436"/>
                </a:lnTo>
                <a:lnTo>
                  <a:pt x="0" y="287143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80306">
            <a:off x="12434994" y="4970656"/>
            <a:ext cx="6549603" cy="8036323"/>
          </a:xfrm>
          <a:custGeom>
            <a:avLst/>
            <a:gdLst/>
            <a:ahLst/>
            <a:cxnLst/>
            <a:rect l="l" t="t" r="r" b="b"/>
            <a:pathLst>
              <a:path w="6549603" h="8036323">
                <a:moveTo>
                  <a:pt x="0" y="0"/>
                </a:moveTo>
                <a:lnTo>
                  <a:pt x="6549604" y="0"/>
                </a:lnTo>
                <a:lnTo>
                  <a:pt x="6549604" y="8036323"/>
                </a:lnTo>
                <a:lnTo>
                  <a:pt x="0" y="80363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06864" y="8654167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5153299" y="0"/>
            <a:ext cx="8751627" cy="10287000"/>
          </a:xfrm>
          <a:custGeom>
            <a:avLst/>
            <a:gdLst/>
            <a:ahLst/>
            <a:cxnLst/>
            <a:rect l="l" t="t" r="r" b="b"/>
            <a:pathLst>
              <a:path w="8751627" h="10287000">
                <a:moveTo>
                  <a:pt x="0" y="0"/>
                </a:moveTo>
                <a:lnTo>
                  <a:pt x="8751627" y="0"/>
                </a:lnTo>
                <a:lnTo>
                  <a:pt x="875162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2007493" y="1966904"/>
            <a:ext cx="14582792" cy="7291396"/>
          </a:xfrm>
          <a:custGeom>
            <a:avLst/>
            <a:gdLst/>
            <a:ahLst/>
            <a:cxnLst/>
            <a:rect l="l" t="t" r="r" b="b"/>
            <a:pathLst>
              <a:path w="14582792" h="7291396">
                <a:moveTo>
                  <a:pt x="0" y="0"/>
                </a:moveTo>
                <a:lnTo>
                  <a:pt x="14582792" y="0"/>
                </a:lnTo>
                <a:lnTo>
                  <a:pt x="14582792" y="7291396"/>
                </a:lnTo>
                <a:lnTo>
                  <a:pt x="0" y="729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486">
            <a:off x="3824143" y="919952"/>
            <a:ext cx="10949375" cy="750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FUNCTIONS OF THE BODY PARTS WE CAN'T SEE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622223" y="2032669"/>
            <a:ext cx="13679377" cy="7684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Muscle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move around and be strong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Brain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concentrate, be creative, think &amp; dream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Lungs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breathe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Mouth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eat and taste food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Heart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pump blood around your body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Blood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Provides the body with oxygen, and nutrients and carries away waste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Liver - 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Helps keep our blood clean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Stomach 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- Where the food we eat goes </a:t>
            </a:r>
          </a:p>
          <a:p>
            <a:pPr algn="ctr">
              <a:lnSpc>
                <a:spcPts val="5038"/>
              </a:lnSpc>
            </a:pPr>
            <a:r>
              <a:rPr lang="en-US" sz="3598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Intestines</a:t>
            </a:r>
            <a:r>
              <a:rPr lang="en-US" sz="3598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Where the food goes after the stomach to be broken down so that the body can use it for energy</a:t>
            </a:r>
          </a:p>
          <a:p>
            <a:pPr algn="ctr">
              <a:lnSpc>
                <a:spcPts val="5038"/>
              </a:lnSpc>
            </a:pPr>
            <a:endParaRPr lang="en-US" sz="3598">
              <a:solidFill>
                <a:srgbClr val="00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Freeform 8"/>
          <p:cNvSpPr/>
          <p:nvPr/>
        </p:nvSpPr>
        <p:spPr>
          <a:xfrm rot="824004">
            <a:off x="14916690" y="2137444"/>
            <a:ext cx="2104750" cy="2948862"/>
          </a:xfrm>
          <a:custGeom>
            <a:avLst/>
            <a:gdLst/>
            <a:ahLst/>
            <a:cxnLst/>
            <a:rect l="l" t="t" r="r" b="b"/>
            <a:pathLst>
              <a:path w="2104750" h="2948862">
                <a:moveTo>
                  <a:pt x="0" y="0"/>
                </a:moveTo>
                <a:lnTo>
                  <a:pt x="2104751" y="0"/>
                </a:lnTo>
                <a:lnTo>
                  <a:pt x="2104751" y="2948862"/>
                </a:lnTo>
                <a:lnTo>
                  <a:pt x="0" y="29488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 rot="-475298">
            <a:off x="454740" y="6697220"/>
            <a:ext cx="2161405" cy="3098789"/>
          </a:xfrm>
          <a:custGeom>
            <a:avLst/>
            <a:gdLst/>
            <a:ahLst/>
            <a:cxnLst/>
            <a:rect l="l" t="t" r="r" b="b"/>
            <a:pathLst>
              <a:path w="2161405" h="3098789">
                <a:moveTo>
                  <a:pt x="0" y="0"/>
                </a:moveTo>
                <a:lnTo>
                  <a:pt x="2161405" y="0"/>
                </a:lnTo>
                <a:lnTo>
                  <a:pt x="2161405" y="3098788"/>
                </a:lnTo>
                <a:lnTo>
                  <a:pt x="0" y="30987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863223">
            <a:off x="1308226" y="2108231"/>
            <a:ext cx="3302531" cy="2666794"/>
          </a:xfrm>
          <a:custGeom>
            <a:avLst/>
            <a:gdLst/>
            <a:ahLst/>
            <a:cxnLst/>
            <a:rect l="l" t="t" r="r" b="b"/>
            <a:pathLst>
              <a:path w="3302531" h="2666794">
                <a:moveTo>
                  <a:pt x="0" y="0"/>
                </a:moveTo>
                <a:lnTo>
                  <a:pt x="3302531" y="0"/>
                </a:lnTo>
                <a:lnTo>
                  <a:pt x="3302531" y="2666794"/>
                </a:lnTo>
                <a:lnTo>
                  <a:pt x="0" y="266679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5426736" y="6285795"/>
            <a:ext cx="2487860" cy="2186207"/>
          </a:xfrm>
          <a:custGeom>
            <a:avLst/>
            <a:gdLst/>
            <a:ahLst/>
            <a:cxnLst/>
            <a:rect l="l" t="t" r="r" b="b"/>
            <a:pathLst>
              <a:path w="2487860" h="2186207">
                <a:moveTo>
                  <a:pt x="0" y="0"/>
                </a:moveTo>
                <a:lnTo>
                  <a:pt x="2487860" y="0"/>
                </a:lnTo>
                <a:lnTo>
                  <a:pt x="2487860" y="2186207"/>
                </a:lnTo>
                <a:lnTo>
                  <a:pt x="0" y="218620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83447" y="1891362"/>
            <a:ext cx="14248847" cy="7801244"/>
          </a:xfrm>
          <a:custGeom>
            <a:avLst/>
            <a:gdLst/>
            <a:ahLst/>
            <a:cxnLst/>
            <a:rect l="l" t="t" r="r" b="b"/>
            <a:pathLst>
              <a:path w="14248847" h="7801244">
                <a:moveTo>
                  <a:pt x="0" y="0"/>
                </a:moveTo>
                <a:lnTo>
                  <a:pt x="14248847" y="0"/>
                </a:lnTo>
                <a:lnTo>
                  <a:pt x="14248847" y="7801244"/>
                </a:lnTo>
                <a:lnTo>
                  <a:pt x="0" y="780124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4972104" y="427355"/>
            <a:ext cx="8619343" cy="1240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00"/>
              </a:lnSpc>
            </a:pPr>
            <a:r>
              <a:rPr lang="en-US" sz="46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SENSES HELP US UNDERSTAND  THE WORLD AROUND US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6688" y="1862621"/>
            <a:ext cx="805867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9"/>
              </a:lnSpc>
            </a:pPr>
            <a:r>
              <a:rPr lang="en-US" sz="52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Seeing</a:t>
            </a:r>
          </a:p>
          <a:p>
            <a:pPr algn="ctr">
              <a:lnSpc>
                <a:spcPts val="2799"/>
              </a:lnSpc>
            </a:pPr>
            <a:r>
              <a:rPr lang="en-US" sz="27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with our eyes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852910" y="1301599"/>
            <a:ext cx="805867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9"/>
              </a:lnSpc>
            </a:pPr>
            <a:r>
              <a:rPr lang="en-US" sz="52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Smelling</a:t>
            </a:r>
          </a:p>
          <a:p>
            <a:pPr algn="ctr">
              <a:lnSpc>
                <a:spcPts val="2799"/>
              </a:lnSpc>
            </a:pPr>
            <a:r>
              <a:rPr lang="en-US" sz="27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with our nose</a:t>
            </a:r>
          </a:p>
        </p:txBody>
      </p:sp>
      <p:sp>
        <p:nvSpPr>
          <p:cNvPr id="6" name="Freeform 6"/>
          <p:cNvSpPr/>
          <p:nvPr/>
        </p:nvSpPr>
        <p:spPr>
          <a:xfrm>
            <a:off x="6826704" y="2368220"/>
            <a:ext cx="5142269" cy="1570789"/>
          </a:xfrm>
          <a:custGeom>
            <a:avLst/>
            <a:gdLst/>
            <a:ahLst/>
            <a:cxnLst/>
            <a:rect l="l" t="t" r="r" b="b"/>
            <a:pathLst>
              <a:path w="5142269" h="1570789">
                <a:moveTo>
                  <a:pt x="0" y="0"/>
                </a:moveTo>
                <a:lnTo>
                  <a:pt x="5142268" y="0"/>
                </a:lnTo>
                <a:lnTo>
                  <a:pt x="5142268" y="1570790"/>
                </a:lnTo>
                <a:lnTo>
                  <a:pt x="0" y="15707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4338723" y="4710535"/>
            <a:ext cx="11267701" cy="14255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99"/>
              </a:lnSpc>
            </a:pPr>
            <a:r>
              <a:rPr lang="en-US" sz="99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WE HAVE 5 SENSES</a:t>
            </a:r>
          </a:p>
        </p:txBody>
      </p:sp>
      <p:sp>
        <p:nvSpPr>
          <p:cNvPr id="8" name="Freeform 8"/>
          <p:cNvSpPr/>
          <p:nvPr/>
        </p:nvSpPr>
        <p:spPr>
          <a:xfrm rot="-1020168">
            <a:off x="13292493" y="1546430"/>
            <a:ext cx="2504544" cy="2937882"/>
          </a:xfrm>
          <a:custGeom>
            <a:avLst/>
            <a:gdLst/>
            <a:ahLst/>
            <a:cxnLst/>
            <a:rect l="l" t="t" r="r" b="b"/>
            <a:pathLst>
              <a:path w="2504544" h="2937882">
                <a:moveTo>
                  <a:pt x="0" y="0"/>
                </a:moveTo>
                <a:lnTo>
                  <a:pt x="2504545" y="0"/>
                </a:lnTo>
                <a:lnTo>
                  <a:pt x="2504545" y="2937881"/>
                </a:lnTo>
                <a:lnTo>
                  <a:pt x="0" y="293788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 flipH="1">
            <a:off x="2931004" y="3628759"/>
            <a:ext cx="1726462" cy="2963884"/>
          </a:xfrm>
          <a:custGeom>
            <a:avLst/>
            <a:gdLst/>
            <a:ahLst/>
            <a:cxnLst/>
            <a:rect l="l" t="t" r="r" b="b"/>
            <a:pathLst>
              <a:path w="1726462" h="2963884">
                <a:moveTo>
                  <a:pt x="1726463" y="0"/>
                </a:moveTo>
                <a:lnTo>
                  <a:pt x="0" y="0"/>
                </a:lnTo>
                <a:lnTo>
                  <a:pt x="0" y="2963883"/>
                </a:lnTo>
                <a:lnTo>
                  <a:pt x="1726463" y="2963883"/>
                </a:lnTo>
                <a:lnTo>
                  <a:pt x="172646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7804380" y="6454809"/>
            <a:ext cx="2954791" cy="2020338"/>
          </a:xfrm>
          <a:custGeom>
            <a:avLst/>
            <a:gdLst/>
            <a:ahLst/>
            <a:cxnLst/>
            <a:rect l="l" t="t" r="r" b="b"/>
            <a:pathLst>
              <a:path w="2954791" h="2020338">
                <a:moveTo>
                  <a:pt x="0" y="0"/>
                </a:moveTo>
                <a:lnTo>
                  <a:pt x="2954791" y="0"/>
                </a:lnTo>
                <a:lnTo>
                  <a:pt x="2954791" y="2020338"/>
                </a:lnTo>
                <a:lnTo>
                  <a:pt x="0" y="202033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 rot="2087917">
            <a:off x="14047406" y="5113012"/>
            <a:ext cx="3620364" cy="3308107"/>
          </a:xfrm>
          <a:custGeom>
            <a:avLst/>
            <a:gdLst/>
            <a:ahLst/>
            <a:cxnLst/>
            <a:rect l="l" t="t" r="r" b="b"/>
            <a:pathLst>
              <a:path w="3620364" h="3308107">
                <a:moveTo>
                  <a:pt x="0" y="0"/>
                </a:moveTo>
                <a:lnTo>
                  <a:pt x="3620363" y="0"/>
                </a:lnTo>
                <a:lnTo>
                  <a:pt x="3620363" y="3308107"/>
                </a:lnTo>
                <a:lnTo>
                  <a:pt x="0" y="330810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8673619" y="7593827"/>
            <a:ext cx="805867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9"/>
              </a:lnSpc>
            </a:pPr>
            <a:r>
              <a:rPr lang="en-US" sz="52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Touching</a:t>
            </a:r>
          </a:p>
          <a:p>
            <a:pPr algn="ctr">
              <a:lnSpc>
                <a:spcPts val="2799"/>
              </a:lnSpc>
            </a:pPr>
            <a:r>
              <a:rPr lang="en-US" sz="27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with our hands and body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444548" y="8715872"/>
            <a:ext cx="805867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9"/>
              </a:lnSpc>
            </a:pPr>
            <a:r>
              <a:rPr lang="en-US" sz="52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Tasting</a:t>
            </a:r>
          </a:p>
          <a:p>
            <a:pPr algn="ctr">
              <a:lnSpc>
                <a:spcPts val="2799"/>
              </a:lnSpc>
            </a:pPr>
            <a:r>
              <a:rPr lang="en-US" sz="27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with our mouth &amp; Tongue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09386" y="6955034"/>
            <a:ext cx="805867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9"/>
              </a:lnSpc>
            </a:pPr>
            <a:r>
              <a:rPr lang="en-US" sz="52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Hearing</a:t>
            </a:r>
          </a:p>
          <a:p>
            <a:pPr algn="ctr">
              <a:lnSpc>
                <a:spcPts val="2799"/>
              </a:lnSpc>
            </a:pPr>
            <a:r>
              <a:rPr lang="en-US" sz="2799">
                <a:solidFill>
                  <a:srgbClr val="11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with our ears</a:t>
            </a:r>
          </a:p>
        </p:txBody>
      </p:sp>
      <p:sp>
        <p:nvSpPr>
          <p:cNvPr id="15" name="Freeform 15"/>
          <p:cNvSpPr/>
          <p:nvPr/>
        </p:nvSpPr>
        <p:spPr>
          <a:xfrm rot="9215944">
            <a:off x="-1497794" y="-21604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Freeform 16"/>
          <p:cNvSpPr/>
          <p:nvPr/>
        </p:nvSpPr>
        <p:spPr>
          <a:xfrm rot="10624479">
            <a:off x="59140" y="2673850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7"/>
                </a:lnTo>
                <a:lnTo>
                  <a:pt x="0" y="237804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7" name="Freeform 17"/>
          <p:cNvSpPr/>
          <p:nvPr/>
        </p:nvSpPr>
        <p:spPr>
          <a:xfrm rot="-3016826" flipH="1">
            <a:off x="-619846" y="5213997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2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2" y="3106136"/>
                </a:lnTo>
                <a:lnTo>
                  <a:pt x="3297092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8" name="Freeform 18"/>
          <p:cNvSpPr/>
          <p:nvPr/>
        </p:nvSpPr>
        <p:spPr>
          <a:xfrm rot="-10800000">
            <a:off x="0" y="8658722"/>
            <a:ext cx="1750703" cy="1391079"/>
          </a:xfrm>
          <a:custGeom>
            <a:avLst/>
            <a:gdLst/>
            <a:ahLst/>
            <a:cxnLst/>
            <a:rect l="l" t="t" r="r" b="b"/>
            <a:pathLst>
              <a:path w="1750703" h="1391079">
                <a:moveTo>
                  <a:pt x="0" y="0"/>
                </a:moveTo>
                <a:lnTo>
                  <a:pt x="1750703" y="0"/>
                </a:lnTo>
                <a:lnTo>
                  <a:pt x="1750703" y="1391080"/>
                </a:lnTo>
                <a:lnTo>
                  <a:pt x="0" y="13910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9" name="Freeform 19"/>
          <p:cNvSpPr/>
          <p:nvPr/>
        </p:nvSpPr>
        <p:spPr>
          <a:xfrm>
            <a:off x="14320099" y="875012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232794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410859" y="2189986"/>
            <a:ext cx="7556294" cy="4855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endParaRPr/>
          </a:p>
          <a:p>
            <a:pPr algn="ctr">
              <a:lnSpc>
                <a:spcPts val="12739"/>
              </a:lnSpc>
              <a:spcBef>
                <a:spcPct val="0"/>
              </a:spcBef>
            </a:pPr>
            <a:r>
              <a:rPr lang="en-US" sz="9099" spc="4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Taking Care of  Body Needs</a:t>
            </a:r>
          </a:p>
        </p:txBody>
      </p:sp>
      <p:sp>
        <p:nvSpPr>
          <p:cNvPr id="6" name="Freeform 6"/>
          <p:cNvSpPr/>
          <p:nvPr/>
        </p:nvSpPr>
        <p:spPr>
          <a:xfrm>
            <a:off x="-1991337" y="8077632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13875" y="1341787"/>
            <a:ext cx="14885034" cy="8149556"/>
          </a:xfrm>
          <a:custGeom>
            <a:avLst/>
            <a:gdLst/>
            <a:ahLst/>
            <a:cxnLst/>
            <a:rect l="l" t="t" r="r" b="b"/>
            <a:pathLst>
              <a:path w="14885034" h="8149556">
                <a:moveTo>
                  <a:pt x="0" y="0"/>
                </a:moveTo>
                <a:lnTo>
                  <a:pt x="14885034" y="0"/>
                </a:lnTo>
                <a:lnTo>
                  <a:pt x="14885034" y="8149556"/>
                </a:lnTo>
                <a:lnTo>
                  <a:pt x="0" y="81495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2031475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3851548" y="6554357"/>
            <a:ext cx="4256505" cy="5732667"/>
          </a:xfrm>
          <a:custGeom>
            <a:avLst/>
            <a:gdLst/>
            <a:ahLst/>
            <a:cxnLst/>
            <a:rect l="l" t="t" r="r" b="b"/>
            <a:pathLst>
              <a:path w="4256505" h="5732667">
                <a:moveTo>
                  <a:pt x="0" y="0"/>
                </a:moveTo>
                <a:lnTo>
                  <a:pt x="4256505" y="0"/>
                </a:lnTo>
                <a:lnTo>
                  <a:pt x="4256505" y="5732667"/>
                </a:lnTo>
                <a:lnTo>
                  <a:pt x="0" y="573266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663138" y="6998965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5" y="0"/>
                </a:lnTo>
                <a:lnTo>
                  <a:pt x="2501475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829684" y="2962526"/>
            <a:ext cx="12269900" cy="772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bodies are wonderful because they allow us to do many things like... </a:t>
            </a:r>
          </a:p>
          <a:p>
            <a:pPr algn="ctr">
              <a:lnSpc>
                <a:spcPts val="6000"/>
              </a:lnSpc>
            </a:pPr>
            <a:endParaRPr lang="en-US" sz="600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Laugh, cry, play sports, feel emotions, express yourself, play indoors and outdoors, run, crawl, climb, and</a:t>
            </a:r>
          </a:p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SO MUCH MORE!</a:t>
            </a:r>
          </a:p>
          <a:p>
            <a:pPr algn="ctr">
              <a:lnSpc>
                <a:spcPts val="6000"/>
              </a:lnSpc>
            </a:pPr>
            <a:endParaRPr lang="en-US" sz="600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000"/>
              </a:lnSpc>
            </a:pPr>
            <a:endParaRPr lang="en-US" sz="600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000"/>
              </a:lnSpc>
            </a:pPr>
            <a:endParaRPr lang="en-US" sz="6000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535872" y="2537985"/>
            <a:ext cx="3274488" cy="5707168"/>
          </a:xfrm>
          <a:custGeom>
            <a:avLst/>
            <a:gdLst/>
            <a:ahLst/>
            <a:cxnLst/>
            <a:rect l="l" t="t" r="r" b="b"/>
            <a:pathLst>
              <a:path w="3274488" h="5707168">
                <a:moveTo>
                  <a:pt x="0" y="0"/>
                </a:moveTo>
                <a:lnTo>
                  <a:pt x="3274488" y="0"/>
                </a:lnTo>
                <a:lnTo>
                  <a:pt x="3274488" y="5707169"/>
                </a:lnTo>
                <a:lnTo>
                  <a:pt x="0" y="570716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746981">
            <a:off x="607750" y="3648577"/>
            <a:ext cx="2319510" cy="2319510"/>
          </a:xfrm>
          <a:custGeom>
            <a:avLst/>
            <a:gdLst/>
            <a:ahLst/>
            <a:cxnLst/>
            <a:rect l="l" t="t" r="r" b="b"/>
            <a:pathLst>
              <a:path w="2319510" h="2319510">
                <a:moveTo>
                  <a:pt x="0" y="0"/>
                </a:moveTo>
                <a:lnTo>
                  <a:pt x="2319510" y="0"/>
                </a:lnTo>
                <a:lnTo>
                  <a:pt x="2319510" y="2319510"/>
                </a:lnTo>
                <a:lnTo>
                  <a:pt x="0" y="231951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18304" y="1618425"/>
            <a:ext cx="11663873" cy="6385971"/>
          </a:xfrm>
          <a:custGeom>
            <a:avLst/>
            <a:gdLst/>
            <a:ahLst/>
            <a:cxnLst/>
            <a:rect l="l" t="t" r="r" b="b"/>
            <a:pathLst>
              <a:path w="11663873" h="6385971">
                <a:moveTo>
                  <a:pt x="0" y="0"/>
                </a:moveTo>
                <a:lnTo>
                  <a:pt x="11663873" y="0"/>
                </a:lnTo>
                <a:lnTo>
                  <a:pt x="11663873" y="6385970"/>
                </a:lnTo>
                <a:lnTo>
                  <a:pt x="0" y="63859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4217323" y="3391878"/>
            <a:ext cx="9465835" cy="3560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48"/>
              </a:lnSpc>
            </a:pPr>
            <a:r>
              <a:rPr lang="en-US" sz="5548">
                <a:solidFill>
                  <a:srgbClr val="10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we do to take care of our bodies is called personal hygiene.</a:t>
            </a:r>
          </a:p>
          <a:p>
            <a:pPr algn="ctr">
              <a:lnSpc>
                <a:spcPts val="5548"/>
              </a:lnSpc>
            </a:pPr>
            <a:endParaRPr lang="en-US" sz="5548">
              <a:solidFill>
                <a:srgbClr val="100F0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548"/>
              </a:lnSpc>
            </a:pPr>
            <a:r>
              <a:rPr lang="en-US" sz="5548">
                <a:solidFill>
                  <a:srgbClr val="100F0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Hygiene is practices we do to stay healthy.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39092"/>
            <a:ext cx="4172167" cy="4114800"/>
          </a:xfrm>
          <a:custGeom>
            <a:avLst/>
            <a:gdLst/>
            <a:ahLst/>
            <a:cxnLst/>
            <a:rect l="l" t="t" r="r" b="b"/>
            <a:pathLst>
              <a:path w="4172167" h="4114800">
                <a:moveTo>
                  <a:pt x="0" y="0"/>
                </a:moveTo>
                <a:lnTo>
                  <a:pt x="4172167" y="0"/>
                </a:lnTo>
                <a:lnTo>
                  <a:pt x="41721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762716">
            <a:off x="13046625" y="434509"/>
            <a:ext cx="4312472" cy="3261307"/>
          </a:xfrm>
          <a:custGeom>
            <a:avLst/>
            <a:gdLst/>
            <a:ahLst/>
            <a:cxnLst/>
            <a:rect l="l" t="t" r="r" b="b"/>
            <a:pathLst>
              <a:path w="4312472" h="3261307">
                <a:moveTo>
                  <a:pt x="0" y="0"/>
                </a:moveTo>
                <a:lnTo>
                  <a:pt x="4312472" y="0"/>
                </a:lnTo>
                <a:lnTo>
                  <a:pt x="4312472" y="3261307"/>
                </a:lnTo>
                <a:lnTo>
                  <a:pt x="0" y="326130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545190">
            <a:off x="1055747" y="5608955"/>
            <a:ext cx="4125113" cy="4114800"/>
          </a:xfrm>
          <a:custGeom>
            <a:avLst/>
            <a:gdLst/>
            <a:ahLst/>
            <a:cxnLst/>
            <a:rect l="l" t="t" r="r" b="b"/>
            <a:pathLst>
              <a:path w="4125113" h="4114800">
                <a:moveTo>
                  <a:pt x="0" y="0"/>
                </a:moveTo>
                <a:lnTo>
                  <a:pt x="4125113" y="0"/>
                </a:lnTo>
                <a:lnTo>
                  <a:pt x="4125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2305054" y="6272973"/>
            <a:ext cx="4954246" cy="2786763"/>
          </a:xfrm>
          <a:custGeom>
            <a:avLst/>
            <a:gdLst/>
            <a:ahLst/>
            <a:cxnLst/>
            <a:rect l="l" t="t" r="r" b="b"/>
            <a:pathLst>
              <a:path w="4954246" h="2786763">
                <a:moveTo>
                  <a:pt x="0" y="0"/>
                </a:moveTo>
                <a:lnTo>
                  <a:pt x="4954246" y="0"/>
                </a:lnTo>
                <a:lnTo>
                  <a:pt x="4954246" y="2786763"/>
                </a:lnTo>
                <a:lnTo>
                  <a:pt x="0" y="278676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1114" y="757940"/>
            <a:ext cx="15525772" cy="8500360"/>
          </a:xfrm>
          <a:custGeom>
            <a:avLst/>
            <a:gdLst/>
            <a:ahLst/>
            <a:cxnLst/>
            <a:rect l="l" t="t" r="r" b="b"/>
            <a:pathLst>
              <a:path w="15525772" h="8500360">
                <a:moveTo>
                  <a:pt x="0" y="0"/>
                </a:moveTo>
                <a:lnTo>
                  <a:pt x="15525772" y="0"/>
                </a:lnTo>
                <a:lnTo>
                  <a:pt x="15525772" y="8500360"/>
                </a:lnTo>
                <a:lnTo>
                  <a:pt x="0" y="8500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253243" y="1711850"/>
            <a:ext cx="13781514" cy="6897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2"/>
              </a:lnSpc>
            </a:pPr>
            <a:r>
              <a:rPr lang="en-US" sz="4942" b="1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Things we can do for hygiene:</a:t>
            </a:r>
          </a:p>
          <a:p>
            <a:pPr algn="ctr">
              <a:lnSpc>
                <a:spcPts val="4942"/>
              </a:lnSpc>
            </a:pPr>
            <a:endParaRPr lang="en-US" sz="4942" b="1">
              <a:solidFill>
                <a:srgbClr val="0D37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4942"/>
              </a:lnSpc>
            </a:pPr>
            <a:r>
              <a:rPr lang="en-US" sz="4942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Take a daily shower or bath and wash with soap</a:t>
            </a:r>
          </a:p>
          <a:p>
            <a:pPr algn="ctr">
              <a:lnSpc>
                <a:spcPts val="4942"/>
              </a:lnSpc>
            </a:pPr>
            <a:endParaRPr lang="en-US" sz="4942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Wash hands before eating and after using the washroom</a:t>
            </a:r>
          </a:p>
          <a:p>
            <a:pPr algn="ctr">
              <a:lnSpc>
                <a:spcPts val="4942"/>
              </a:lnSpc>
            </a:pPr>
            <a:endParaRPr lang="en-US" sz="4942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Brush and floss your teeth every day </a:t>
            </a:r>
          </a:p>
          <a:p>
            <a:pPr algn="ctr">
              <a:lnSpc>
                <a:spcPts val="4942"/>
              </a:lnSpc>
            </a:pPr>
            <a:endParaRPr lang="en-US" sz="4942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Cover your mouth when you sneeze or cough</a:t>
            </a:r>
          </a:p>
          <a:p>
            <a:pPr algn="ctr">
              <a:lnSpc>
                <a:spcPts val="4942"/>
              </a:lnSpc>
            </a:pPr>
            <a:endParaRPr lang="en-US" sz="4942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756022" y="395671"/>
            <a:ext cx="2284566" cy="2556158"/>
          </a:xfrm>
          <a:custGeom>
            <a:avLst/>
            <a:gdLst/>
            <a:ahLst/>
            <a:cxnLst/>
            <a:rect l="l" t="t" r="r" b="b"/>
            <a:pathLst>
              <a:path w="2284566" h="2556158">
                <a:moveTo>
                  <a:pt x="0" y="0"/>
                </a:moveTo>
                <a:lnTo>
                  <a:pt x="2284566" y="0"/>
                </a:lnTo>
                <a:lnTo>
                  <a:pt x="2284566" y="2556158"/>
                </a:lnTo>
                <a:lnTo>
                  <a:pt x="0" y="25561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340513">
            <a:off x="292320" y="6508786"/>
            <a:ext cx="3445224" cy="3182134"/>
          </a:xfrm>
          <a:custGeom>
            <a:avLst/>
            <a:gdLst/>
            <a:ahLst/>
            <a:cxnLst/>
            <a:rect l="l" t="t" r="r" b="b"/>
            <a:pathLst>
              <a:path w="3445224" h="3182134">
                <a:moveTo>
                  <a:pt x="0" y="0"/>
                </a:moveTo>
                <a:lnTo>
                  <a:pt x="3445224" y="0"/>
                </a:lnTo>
                <a:lnTo>
                  <a:pt x="3445224" y="3182134"/>
                </a:lnTo>
                <a:lnTo>
                  <a:pt x="0" y="31821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10067763">
            <a:off x="15264587" y="4912140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-2370693">
            <a:off x="-4685474" y="1234790"/>
            <a:ext cx="9657797" cy="1984238"/>
          </a:xfrm>
          <a:custGeom>
            <a:avLst/>
            <a:gdLst/>
            <a:ahLst/>
            <a:cxnLst/>
            <a:rect l="l" t="t" r="r" b="b"/>
            <a:pathLst>
              <a:path w="9657797" h="1984238">
                <a:moveTo>
                  <a:pt x="0" y="0"/>
                </a:moveTo>
                <a:lnTo>
                  <a:pt x="9657797" y="0"/>
                </a:lnTo>
                <a:lnTo>
                  <a:pt x="9657797" y="1984238"/>
                </a:lnTo>
                <a:lnTo>
                  <a:pt x="0" y="198423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2370693">
            <a:off x="-4997153" y="681631"/>
            <a:ext cx="9657797" cy="1984238"/>
          </a:xfrm>
          <a:custGeom>
            <a:avLst/>
            <a:gdLst/>
            <a:ahLst/>
            <a:cxnLst/>
            <a:rect l="l" t="t" r="r" b="b"/>
            <a:pathLst>
              <a:path w="9657797" h="1984238">
                <a:moveTo>
                  <a:pt x="0" y="0"/>
                </a:moveTo>
                <a:lnTo>
                  <a:pt x="9657797" y="0"/>
                </a:lnTo>
                <a:lnTo>
                  <a:pt x="9657797" y="1984238"/>
                </a:lnTo>
                <a:lnTo>
                  <a:pt x="0" y="19842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00298" y="621014"/>
            <a:ext cx="16520495" cy="9044971"/>
          </a:xfrm>
          <a:custGeom>
            <a:avLst/>
            <a:gdLst/>
            <a:ahLst/>
            <a:cxnLst/>
            <a:rect l="l" t="t" r="r" b="b"/>
            <a:pathLst>
              <a:path w="16520495" h="9044971">
                <a:moveTo>
                  <a:pt x="0" y="0"/>
                </a:moveTo>
                <a:lnTo>
                  <a:pt x="16520495" y="0"/>
                </a:lnTo>
                <a:lnTo>
                  <a:pt x="16520495" y="9044972"/>
                </a:lnTo>
                <a:lnTo>
                  <a:pt x="0" y="90449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050627" y="1988945"/>
            <a:ext cx="13251924" cy="8535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7"/>
              </a:lnSpc>
            </a:pPr>
            <a:r>
              <a:rPr lang="en-US" sz="3637" b="1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THE BODY NEEDS SPECIFIC THINGS TO WORK WELL AND STAY HEALTHY</a:t>
            </a:r>
          </a:p>
          <a:p>
            <a:pPr algn="ctr">
              <a:lnSpc>
                <a:spcPts val="3637"/>
              </a:lnSpc>
            </a:pPr>
            <a:endParaRPr lang="en-US" sz="3637" b="1">
              <a:solidFill>
                <a:srgbClr val="0D3700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3531"/>
              </a:lnSpc>
            </a:pP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Eat healthy foods</a:t>
            </a:r>
          </a:p>
          <a:p>
            <a:pPr algn="ctr">
              <a:lnSpc>
                <a:spcPts val="3531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531"/>
              </a:lnSpc>
            </a:pP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Play outside</a:t>
            </a:r>
          </a:p>
          <a:p>
            <a:pPr algn="ctr">
              <a:lnSpc>
                <a:spcPts val="3531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531"/>
              </a:lnSpc>
            </a:pP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Sleep between 8-10 hours every night</a:t>
            </a:r>
          </a:p>
          <a:p>
            <a:pPr algn="ctr">
              <a:lnSpc>
                <a:spcPts val="3531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531"/>
              </a:lnSpc>
            </a:pP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Take time to rest and heal when you are sick</a:t>
            </a:r>
          </a:p>
          <a:p>
            <a:pPr algn="ctr">
              <a:lnSpc>
                <a:spcPts val="3531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531"/>
              </a:lnSpc>
            </a:pPr>
            <a:r>
              <a:rPr lang="en-US" sz="3531" b="1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Protection:</a:t>
            </a: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privacy when changing, wearing proper equipment when doing activities.</a:t>
            </a:r>
          </a:p>
          <a:p>
            <a:pPr algn="ctr">
              <a:lnSpc>
                <a:spcPts val="3531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531"/>
              </a:lnSpc>
            </a:pPr>
            <a:r>
              <a:rPr lang="en-US" sz="3531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Spend time with people you love and care about by doing fun things!</a:t>
            </a:r>
          </a:p>
          <a:p>
            <a:pPr algn="ctr">
              <a:lnSpc>
                <a:spcPts val="3637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637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637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637"/>
              </a:lnSpc>
            </a:pPr>
            <a:endParaRPr lang="en-US" sz="3531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712016">
            <a:off x="232371" y="180738"/>
            <a:ext cx="3660959" cy="2640467"/>
          </a:xfrm>
          <a:custGeom>
            <a:avLst/>
            <a:gdLst/>
            <a:ahLst/>
            <a:cxnLst/>
            <a:rect l="l" t="t" r="r" b="b"/>
            <a:pathLst>
              <a:path w="3660959" h="2640467">
                <a:moveTo>
                  <a:pt x="0" y="0"/>
                </a:moveTo>
                <a:lnTo>
                  <a:pt x="3660959" y="0"/>
                </a:lnTo>
                <a:lnTo>
                  <a:pt x="3660959" y="2640467"/>
                </a:lnTo>
                <a:lnTo>
                  <a:pt x="0" y="2640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387771" y="2089977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49" y="0"/>
                </a:lnTo>
                <a:lnTo>
                  <a:pt x="1993349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1508766" flipV="1">
            <a:off x="1574706" y="2932964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5"/>
                </a:moveTo>
                <a:lnTo>
                  <a:pt x="2182442" y="2248975"/>
                </a:lnTo>
                <a:lnTo>
                  <a:pt x="2182442" y="0"/>
                </a:lnTo>
                <a:lnTo>
                  <a:pt x="0" y="0"/>
                </a:lnTo>
                <a:lnTo>
                  <a:pt x="0" y="2248975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6714478">
            <a:off x="216474" y="4597831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2" y="0"/>
                </a:lnTo>
                <a:lnTo>
                  <a:pt x="1624452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3016826" flipH="1">
            <a:off x="-663597" y="6113762"/>
            <a:ext cx="4057391" cy="3822400"/>
          </a:xfrm>
          <a:custGeom>
            <a:avLst/>
            <a:gdLst/>
            <a:ahLst/>
            <a:cxnLst/>
            <a:rect l="l" t="t" r="r" b="b"/>
            <a:pathLst>
              <a:path w="4057391" h="3822400">
                <a:moveTo>
                  <a:pt x="4057390" y="0"/>
                </a:moveTo>
                <a:lnTo>
                  <a:pt x="0" y="0"/>
                </a:lnTo>
                <a:lnTo>
                  <a:pt x="0" y="3822401"/>
                </a:lnTo>
                <a:lnTo>
                  <a:pt x="4057390" y="3822401"/>
                </a:lnTo>
                <a:lnTo>
                  <a:pt x="405739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148623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365723" y="2711773"/>
            <a:ext cx="7556294" cy="6329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8999" spc="44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Appreciating Individual Differences</a:t>
            </a:r>
          </a:p>
          <a:p>
            <a:pPr algn="ctr">
              <a:lnSpc>
                <a:spcPts val="12039"/>
              </a:lnSpc>
              <a:spcBef>
                <a:spcPct val="0"/>
              </a:spcBef>
            </a:pPr>
            <a:endParaRPr lang="en-US" sz="8999" spc="44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-1991337" y="8077632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90830" y="544144"/>
            <a:ext cx="10045135" cy="5499712"/>
          </a:xfrm>
          <a:custGeom>
            <a:avLst/>
            <a:gdLst/>
            <a:ahLst/>
            <a:cxnLst/>
            <a:rect l="l" t="t" r="r" b="b"/>
            <a:pathLst>
              <a:path w="10045135" h="5499712">
                <a:moveTo>
                  <a:pt x="0" y="0"/>
                </a:moveTo>
                <a:lnTo>
                  <a:pt x="10045135" y="0"/>
                </a:lnTo>
                <a:lnTo>
                  <a:pt x="10045135" y="5499711"/>
                </a:lnTo>
                <a:lnTo>
                  <a:pt x="0" y="54997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9908892">
            <a:off x="15059759" y="-1956786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5"/>
                </a:lnTo>
                <a:lnTo>
                  <a:pt x="0" y="67453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704786" y="1198843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4404454" y="1816157"/>
            <a:ext cx="9617887" cy="3564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</a:pPr>
            <a:r>
              <a:rPr lang="en-US" sz="8026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ALL BODIES ARE </a:t>
            </a:r>
          </a:p>
          <a:p>
            <a:pPr algn="ctr">
              <a:lnSpc>
                <a:spcPts val="8026"/>
              </a:lnSpc>
            </a:pPr>
            <a:r>
              <a:rPr lang="en-US" sz="8026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DIFFERENT!</a:t>
            </a:r>
          </a:p>
          <a:p>
            <a:pPr algn="ctr">
              <a:lnSpc>
                <a:spcPts val="5626"/>
              </a:lnSpc>
            </a:pPr>
            <a:endParaRPr lang="en-US" sz="802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626"/>
              </a:lnSpc>
            </a:pPr>
            <a:r>
              <a:rPr lang="en-US" sz="5626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We can have different...</a:t>
            </a:r>
          </a:p>
        </p:txBody>
      </p:sp>
      <p:sp>
        <p:nvSpPr>
          <p:cNvPr id="6" name="Freeform 6"/>
          <p:cNvSpPr/>
          <p:nvPr/>
        </p:nvSpPr>
        <p:spPr>
          <a:xfrm>
            <a:off x="1001226" y="6428111"/>
            <a:ext cx="4087255" cy="2043627"/>
          </a:xfrm>
          <a:custGeom>
            <a:avLst/>
            <a:gdLst/>
            <a:ahLst/>
            <a:cxnLst/>
            <a:rect l="l" t="t" r="r" b="b"/>
            <a:pathLst>
              <a:path w="4087255" h="2043627">
                <a:moveTo>
                  <a:pt x="0" y="0"/>
                </a:moveTo>
                <a:lnTo>
                  <a:pt x="4087255" y="0"/>
                </a:lnTo>
                <a:lnTo>
                  <a:pt x="4087255" y="2043628"/>
                </a:lnTo>
                <a:lnTo>
                  <a:pt x="0" y="204362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6911745" y="7519923"/>
            <a:ext cx="4087255" cy="2043627"/>
          </a:xfrm>
          <a:custGeom>
            <a:avLst/>
            <a:gdLst/>
            <a:ahLst/>
            <a:cxnLst/>
            <a:rect l="l" t="t" r="r" b="b"/>
            <a:pathLst>
              <a:path w="4087255" h="2043627">
                <a:moveTo>
                  <a:pt x="0" y="0"/>
                </a:moveTo>
                <a:lnTo>
                  <a:pt x="4087254" y="0"/>
                </a:lnTo>
                <a:lnTo>
                  <a:pt x="4087254" y="2043627"/>
                </a:lnTo>
                <a:lnTo>
                  <a:pt x="0" y="20436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2819330" y="6423834"/>
            <a:ext cx="4087255" cy="2043627"/>
          </a:xfrm>
          <a:custGeom>
            <a:avLst/>
            <a:gdLst/>
            <a:ahLst/>
            <a:cxnLst/>
            <a:rect l="l" t="t" r="r" b="b"/>
            <a:pathLst>
              <a:path w="4087255" h="2043627">
                <a:moveTo>
                  <a:pt x="0" y="0"/>
                </a:moveTo>
                <a:lnTo>
                  <a:pt x="4087255" y="0"/>
                </a:lnTo>
                <a:lnTo>
                  <a:pt x="4087255" y="2043627"/>
                </a:lnTo>
                <a:lnTo>
                  <a:pt x="0" y="20436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1898877" y="6483747"/>
            <a:ext cx="2291953" cy="1862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2"/>
              </a:lnSpc>
            </a:pPr>
            <a:r>
              <a:rPr lang="en-US" sz="353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Shapes</a:t>
            </a:r>
          </a:p>
          <a:p>
            <a:pPr algn="ctr">
              <a:lnSpc>
                <a:spcPts val="4942"/>
              </a:lnSpc>
            </a:pPr>
            <a:r>
              <a:rPr lang="en-US" sz="353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&amp; </a:t>
            </a:r>
          </a:p>
          <a:p>
            <a:pPr algn="ctr">
              <a:lnSpc>
                <a:spcPts val="4942"/>
              </a:lnSpc>
            </a:pPr>
            <a:r>
              <a:rPr lang="en-US" sz="353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Sizes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000342" y="7563856"/>
            <a:ext cx="1910060" cy="1797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Skin</a:t>
            </a:r>
          </a:p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Colours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908113" y="6578294"/>
            <a:ext cx="1909688" cy="163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Physical</a:t>
            </a:r>
          </a:p>
          <a:p>
            <a:pPr algn="ctr">
              <a:lnSpc>
                <a:spcPts val="6439"/>
              </a:lnSpc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Abilities</a:t>
            </a:r>
          </a:p>
        </p:txBody>
      </p:sp>
      <p:sp>
        <p:nvSpPr>
          <p:cNvPr id="12" name="Freeform 12"/>
          <p:cNvSpPr/>
          <p:nvPr/>
        </p:nvSpPr>
        <p:spPr>
          <a:xfrm>
            <a:off x="14104994" y="8756773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7" y="0"/>
                </a:lnTo>
                <a:lnTo>
                  <a:pt x="3703497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9834">
            <a:off x="7084216" y="1118216"/>
            <a:ext cx="4208562" cy="12667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56"/>
              </a:lnSpc>
              <a:spcBef>
                <a:spcPct val="0"/>
              </a:spcBef>
            </a:pPr>
            <a:r>
              <a:rPr lang="en-US" sz="5826" spc="145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1</a:t>
            </a:r>
          </a:p>
        </p:txBody>
      </p:sp>
      <p:sp>
        <p:nvSpPr>
          <p:cNvPr id="7" name="TextBox 7"/>
          <p:cNvSpPr txBox="1"/>
          <p:nvPr/>
        </p:nvSpPr>
        <p:spPr>
          <a:xfrm rot="-3486">
            <a:off x="5411182" y="4127646"/>
            <a:ext cx="7556294" cy="3964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60"/>
              </a:lnSpc>
            </a:pPr>
            <a:r>
              <a:rPr lang="en-US" sz="7400" spc="37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10360"/>
              </a:lnSpc>
              <a:spcBef>
                <a:spcPct val="0"/>
              </a:spcBef>
            </a:pPr>
            <a:r>
              <a:rPr lang="en-US" sz="7400" spc="37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Individual Needs</a:t>
            </a:r>
          </a:p>
          <a:p>
            <a:pPr algn="ctr">
              <a:lnSpc>
                <a:spcPts val="10360"/>
              </a:lnSpc>
              <a:spcBef>
                <a:spcPct val="0"/>
              </a:spcBef>
            </a:pPr>
            <a:r>
              <a:rPr lang="en-US" sz="7400" b="1" spc="37">
                <a:solidFill>
                  <a:srgbClr val="0D37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Needs of the body</a:t>
            </a:r>
          </a:p>
        </p:txBody>
      </p:sp>
      <p:sp>
        <p:nvSpPr>
          <p:cNvPr id="8" name="Freeform 8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152366" y="8588764"/>
            <a:ext cx="1034433" cy="1339072"/>
          </a:xfrm>
          <a:custGeom>
            <a:avLst/>
            <a:gdLst/>
            <a:ahLst/>
            <a:cxnLst/>
            <a:rect l="l" t="t" r="r" b="b"/>
            <a:pathLst>
              <a:path w="1034433" h="1339072">
                <a:moveTo>
                  <a:pt x="0" y="0"/>
                </a:moveTo>
                <a:lnTo>
                  <a:pt x="1034433" y="0"/>
                </a:lnTo>
                <a:lnTo>
                  <a:pt x="1034433" y="1339072"/>
                </a:lnTo>
                <a:lnTo>
                  <a:pt x="0" y="13390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5298932">
            <a:off x="11239745" y="4471837"/>
            <a:ext cx="12806441" cy="2631141"/>
          </a:xfrm>
          <a:custGeom>
            <a:avLst/>
            <a:gdLst/>
            <a:ahLst/>
            <a:cxnLst/>
            <a:rect l="l" t="t" r="r" b="b"/>
            <a:pathLst>
              <a:path w="12806441" h="2631141">
                <a:moveTo>
                  <a:pt x="0" y="0"/>
                </a:moveTo>
                <a:lnTo>
                  <a:pt x="12806441" y="0"/>
                </a:lnTo>
                <a:lnTo>
                  <a:pt x="12806441" y="2631141"/>
                </a:lnTo>
                <a:lnTo>
                  <a:pt x="0" y="26311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5298932" flipH="1">
            <a:off x="-5992704" y="4471837"/>
            <a:ext cx="12806441" cy="2631141"/>
          </a:xfrm>
          <a:custGeom>
            <a:avLst/>
            <a:gdLst/>
            <a:ahLst/>
            <a:cxnLst/>
            <a:rect l="l" t="t" r="r" b="b"/>
            <a:pathLst>
              <a:path w="12806441" h="2631141">
                <a:moveTo>
                  <a:pt x="12806440" y="0"/>
                </a:moveTo>
                <a:lnTo>
                  <a:pt x="0" y="0"/>
                </a:lnTo>
                <a:lnTo>
                  <a:pt x="0" y="2631141"/>
                </a:lnTo>
                <a:lnTo>
                  <a:pt x="12806440" y="2631141"/>
                </a:lnTo>
                <a:lnTo>
                  <a:pt x="1280644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5298932" flipH="1">
            <a:off x="-5168889" y="4471837"/>
            <a:ext cx="12806441" cy="2631141"/>
          </a:xfrm>
          <a:custGeom>
            <a:avLst/>
            <a:gdLst/>
            <a:ahLst/>
            <a:cxnLst/>
            <a:rect l="l" t="t" r="r" b="b"/>
            <a:pathLst>
              <a:path w="12806441" h="2631141">
                <a:moveTo>
                  <a:pt x="12806440" y="0"/>
                </a:moveTo>
                <a:lnTo>
                  <a:pt x="0" y="0"/>
                </a:lnTo>
                <a:lnTo>
                  <a:pt x="0" y="2631141"/>
                </a:lnTo>
                <a:lnTo>
                  <a:pt x="12806440" y="2631141"/>
                </a:lnTo>
                <a:lnTo>
                  <a:pt x="1280644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5298932">
            <a:off x="10524978" y="4471837"/>
            <a:ext cx="12806441" cy="2631141"/>
          </a:xfrm>
          <a:custGeom>
            <a:avLst/>
            <a:gdLst/>
            <a:ahLst/>
            <a:cxnLst/>
            <a:rect l="l" t="t" r="r" b="b"/>
            <a:pathLst>
              <a:path w="12806441" h="2631141">
                <a:moveTo>
                  <a:pt x="0" y="0"/>
                </a:moveTo>
                <a:lnTo>
                  <a:pt x="12806441" y="0"/>
                </a:lnTo>
                <a:lnTo>
                  <a:pt x="12806441" y="2631141"/>
                </a:lnTo>
                <a:lnTo>
                  <a:pt x="0" y="263114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5068822" y="1486206"/>
            <a:ext cx="7915838" cy="5165084"/>
          </a:xfrm>
          <a:custGeom>
            <a:avLst/>
            <a:gdLst/>
            <a:ahLst/>
            <a:cxnLst/>
            <a:rect l="l" t="t" r="r" b="b"/>
            <a:pathLst>
              <a:path w="7915838" h="5165084">
                <a:moveTo>
                  <a:pt x="0" y="0"/>
                </a:moveTo>
                <a:lnTo>
                  <a:pt x="7915838" y="0"/>
                </a:lnTo>
                <a:lnTo>
                  <a:pt x="7915838" y="5165084"/>
                </a:lnTo>
                <a:lnTo>
                  <a:pt x="0" y="516508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3997609" y="6879890"/>
            <a:ext cx="10292782" cy="1393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u="sng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  <a:hlinkClick r:id="rId14" tooltip="https://amaze.org/video/bodies-different-shapes-sizes-beautiful/#/"/>
              </a:rPr>
              <a:t>https://amaze.org/video/bodies-different-shapes-sizes-beautiful/#/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658371">
            <a:off x="12553043" y="5268171"/>
            <a:ext cx="7000832" cy="8589978"/>
          </a:xfrm>
          <a:custGeom>
            <a:avLst/>
            <a:gdLst/>
            <a:ahLst/>
            <a:cxnLst/>
            <a:rect l="l" t="t" r="r" b="b"/>
            <a:pathLst>
              <a:path w="7000832" h="8589978">
                <a:moveTo>
                  <a:pt x="0" y="0"/>
                </a:moveTo>
                <a:lnTo>
                  <a:pt x="7000832" y="0"/>
                </a:lnTo>
                <a:lnTo>
                  <a:pt x="7000832" y="8589978"/>
                </a:lnTo>
                <a:lnTo>
                  <a:pt x="0" y="85899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3070132" y="2339693"/>
            <a:ext cx="12833146" cy="6314474"/>
            <a:chOff x="0" y="0"/>
            <a:chExt cx="3379923" cy="166307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379923" cy="1663071"/>
            </a:xfrm>
            <a:custGeom>
              <a:avLst/>
              <a:gdLst/>
              <a:ahLst/>
              <a:cxnLst/>
              <a:rect l="l" t="t" r="r" b="b"/>
              <a:pathLst>
                <a:path w="3379923" h="1663071">
                  <a:moveTo>
                    <a:pt x="0" y="0"/>
                  </a:moveTo>
                  <a:lnTo>
                    <a:pt x="3379923" y="0"/>
                  </a:lnTo>
                  <a:lnTo>
                    <a:pt x="3379923" y="1663071"/>
                  </a:lnTo>
                  <a:lnTo>
                    <a:pt x="0" y="1663071"/>
                  </a:ln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379923" cy="17011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628078" y="2753710"/>
            <a:ext cx="11717254" cy="6460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Why do you think it’s important that we all know the parts of our bodies?</a:t>
            </a:r>
          </a:p>
          <a:p>
            <a:pPr algn="l">
              <a:lnSpc>
                <a:spcPts val="4599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think washing our bodies and keeping them clean impacts our family and friends around us?</a:t>
            </a:r>
          </a:p>
          <a:p>
            <a:pPr algn="l">
              <a:lnSpc>
                <a:spcPts val="4599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someone is not taking a daily bath or shower, how do you think people around them could feel? </a:t>
            </a:r>
          </a:p>
          <a:p>
            <a:pPr algn="l">
              <a:lnSpc>
                <a:spcPts val="4599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4321368" y="8654167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202827" y="795587"/>
            <a:ext cx="14567757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DEF4D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9" name="Freeform 9"/>
          <p:cNvSpPr/>
          <p:nvPr/>
        </p:nvSpPr>
        <p:spPr>
          <a:xfrm>
            <a:off x="1497453" y="3219558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0" y="0"/>
                </a:lnTo>
                <a:lnTo>
                  <a:pt x="2388180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658371">
            <a:off x="12876321" y="5817285"/>
            <a:ext cx="6593591" cy="8090296"/>
          </a:xfrm>
          <a:custGeom>
            <a:avLst/>
            <a:gdLst/>
            <a:ahLst/>
            <a:cxnLst/>
            <a:rect l="l" t="t" r="r" b="b"/>
            <a:pathLst>
              <a:path w="6593591" h="8090296">
                <a:moveTo>
                  <a:pt x="0" y="0"/>
                </a:moveTo>
                <a:lnTo>
                  <a:pt x="6593591" y="0"/>
                </a:lnTo>
                <a:lnTo>
                  <a:pt x="6593591" y="8090296"/>
                </a:lnTo>
                <a:lnTo>
                  <a:pt x="0" y="80902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3225643" y="2339693"/>
            <a:ext cx="12119690" cy="6034556"/>
            <a:chOff x="0" y="0"/>
            <a:chExt cx="3192017" cy="158934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192017" cy="1589348"/>
            </a:xfrm>
            <a:custGeom>
              <a:avLst/>
              <a:gdLst/>
              <a:ahLst/>
              <a:cxnLst/>
              <a:rect l="l" t="t" r="r" b="b"/>
              <a:pathLst>
                <a:path w="3192017" h="1589348">
                  <a:moveTo>
                    <a:pt x="0" y="0"/>
                  </a:moveTo>
                  <a:lnTo>
                    <a:pt x="3192017" y="0"/>
                  </a:lnTo>
                  <a:lnTo>
                    <a:pt x="3192017" y="1589348"/>
                  </a:lnTo>
                  <a:lnTo>
                    <a:pt x="0" y="1589348"/>
                  </a:ln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192017" cy="1627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628078" y="2988018"/>
            <a:ext cx="11717254" cy="5623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some things that your body helps you do? </a:t>
            </a:r>
          </a:p>
          <a:p>
            <a:pPr algn="l">
              <a:lnSpc>
                <a:spcPts val="4599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some examples of activities you enjoy to move your body?</a:t>
            </a:r>
          </a:p>
          <a:p>
            <a:pPr algn="l">
              <a:lnSpc>
                <a:spcPts val="4599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Can you name the 5 senses in the body and what each one does?</a:t>
            </a:r>
          </a:p>
          <a:p>
            <a:pPr algn="l">
              <a:lnSpc>
                <a:spcPts val="6926"/>
              </a:lnSpc>
            </a:pPr>
            <a:endParaRPr lang="en-US" sz="45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4321368" y="8654167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1739131" y="938313"/>
            <a:ext cx="15495147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dirty="0">
                <a:solidFill>
                  <a:srgbClr val="DEF4D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9" name="Freeform 9"/>
          <p:cNvSpPr/>
          <p:nvPr/>
        </p:nvSpPr>
        <p:spPr>
          <a:xfrm>
            <a:off x="1497453" y="3219558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0" y="0"/>
                </a:lnTo>
                <a:lnTo>
                  <a:pt x="2388180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652715" y="117027"/>
            <a:ext cx="8874691" cy="1823346"/>
          </a:xfrm>
          <a:custGeom>
            <a:avLst/>
            <a:gdLst/>
            <a:ahLst/>
            <a:cxnLst/>
            <a:rect l="l" t="t" r="r" b="b"/>
            <a:pathLst>
              <a:path w="8874691" h="1823346">
                <a:moveTo>
                  <a:pt x="0" y="0"/>
                </a:moveTo>
                <a:lnTo>
                  <a:pt x="8874691" y="0"/>
                </a:lnTo>
                <a:lnTo>
                  <a:pt x="8874691" y="1823346"/>
                </a:lnTo>
                <a:lnTo>
                  <a:pt x="0" y="18233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161829" y="3528876"/>
            <a:ext cx="11395871" cy="5512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6"/>
              </a:lnSpc>
            </a:pPr>
            <a:r>
              <a:rPr lang="en-US" sz="8536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DID YOU LEARN ABOUT YOUR BODY?</a:t>
            </a: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904105"/>
            <a:ext cx="3324245" cy="3312157"/>
          </a:xfrm>
          <a:custGeom>
            <a:avLst/>
            <a:gdLst/>
            <a:ahLst/>
            <a:cxnLst/>
            <a:rect l="l" t="t" r="r" b="b"/>
            <a:pathLst>
              <a:path w="3324245" h="3312157">
                <a:moveTo>
                  <a:pt x="0" y="0"/>
                </a:moveTo>
                <a:lnTo>
                  <a:pt x="3324245" y="0"/>
                </a:lnTo>
                <a:lnTo>
                  <a:pt x="3324245" y="3312157"/>
                </a:lnTo>
                <a:lnTo>
                  <a:pt x="0" y="331215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1104165" y="533011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40" y="0"/>
                </a:lnTo>
                <a:lnTo>
                  <a:pt x="3578640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133418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950624" y="4095750"/>
            <a:ext cx="13299090" cy="3133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0"/>
              </a:lnSpc>
            </a:pPr>
            <a:r>
              <a:rPr lang="en-US" sz="5100" spc="127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877266" y="1028700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321368" y="8645204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2415936"/>
            <a:ext cx="12285532" cy="6085322"/>
            <a:chOff x="0" y="0"/>
            <a:chExt cx="13279545" cy="657768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6577681"/>
            </a:xfrm>
            <a:custGeom>
              <a:avLst/>
              <a:gdLst/>
              <a:ahLst/>
              <a:cxnLst/>
              <a:rect l="l" t="t" r="r" b="b"/>
              <a:pathLst>
                <a:path w="13279546" h="6577681">
                  <a:moveTo>
                    <a:pt x="13155085" y="6577681"/>
                  </a:moveTo>
                  <a:lnTo>
                    <a:pt x="124460" y="6577681"/>
                  </a:lnTo>
                  <a:cubicBezTo>
                    <a:pt x="55880" y="6577681"/>
                    <a:pt x="0" y="6521801"/>
                    <a:pt x="0" y="645322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6453221"/>
                  </a:lnTo>
                  <a:cubicBezTo>
                    <a:pt x="13279546" y="6521801"/>
                    <a:pt x="13223666" y="6577681"/>
                    <a:pt x="13155085" y="6577681"/>
                  </a:cubicBezTo>
                  <a:close/>
                </a:path>
              </a:pathLst>
            </a:custGeom>
            <a:solidFill>
              <a:srgbClr val="0D3700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624696" y="6827884"/>
            <a:ext cx="11532157" cy="1420383"/>
            <a:chOff x="0" y="0"/>
            <a:chExt cx="12749821" cy="157035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49821" cy="1570359"/>
            </a:xfrm>
            <a:custGeom>
              <a:avLst/>
              <a:gdLst/>
              <a:ahLst/>
              <a:cxnLst/>
              <a:rect l="l" t="t" r="r" b="b"/>
              <a:pathLst>
                <a:path w="12749821" h="1570359">
                  <a:moveTo>
                    <a:pt x="12625360" y="1570359"/>
                  </a:moveTo>
                  <a:lnTo>
                    <a:pt x="124460" y="1570359"/>
                  </a:lnTo>
                  <a:cubicBezTo>
                    <a:pt x="55880" y="1570359"/>
                    <a:pt x="0" y="1514479"/>
                    <a:pt x="0" y="14458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445899"/>
                  </a:lnTo>
                  <a:cubicBezTo>
                    <a:pt x="12749821" y="1514479"/>
                    <a:pt x="12693941" y="1570359"/>
                    <a:pt x="12625360" y="1570359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7" name="Freeform 7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TextBox 13"/>
          <p:cNvSpPr txBox="1"/>
          <p:nvPr/>
        </p:nvSpPr>
        <p:spPr>
          <a:xfrm>
            <a:off x="5059661" y="838200"/>
            <a:ext cx="12473880" cy="1217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20"/>
              </a:lnSpc>
            </a:pPr>
            <a:r>
              <a:rPr lang="en-US" sz="68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Programme Goals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5624696" y="2961705"/>
            <a:ext cx="11532157" cy="1420383"/>
            <a:chOff x="0" y="0"/>
            <a:chExt cx="12749821" cy="157035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749821" cy="1570359"/>
            </a:xfrm>
            <a:custGeom>
              <a:avLst/>
              <a:gdLst/>
              <a:ahLst/>
              <a:cxnLst/>
              <a:rect l="l" t="t" r="r" b="b"/>
              <a:pathLst>
                <a:path w="12749821" h="1570359">
                  <a:moveTo>
                    <a:pt x="12625360" y="1570359"/>
                  </a:moveTo>
                  <a:lnTo>
                    <a:pt x="124460" y="1570359"/>
                  </a:lnTo>
                  <a:cubicBezTo>
                    <a:pt x="55880" y="1570359"/>
                    <a:pt x="0" y="1514479"/>
                    <a:pt x="0" y="14458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445899"/>
                  </a:lnTo>
                  <a:cubicBezTo>
                    <a:pt x="12749821" y="1514479"/>
                    <a:pt x="12693941" y="1570359"/>
                    <a:pt x="12625360" y="1570359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230760" y="7197080"/>
            <a:ext cx="10524922" cy="729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00"/>
              </a:lnSpc>
              <a:spcBef>
                <a:spcPct val="0"/>
              </a:spcBef>
            </a:pPr>
            <a:r>
              <a:rPr lang="en-US" sz="5100" spc="127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Appreciating Individual Differences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5624696" y="4894794"/>
            <a:ext cx="11532157" cy="1420383"/>
            <a:chOff x="0" y="0"/>
            <a:chExt cx="12749821" cy="1570359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749821" cy="1570359"/>
            </a:xfrm>
            <a:custGeom>
              <a:avLst/>
              <a:gdLst/>
              <a:ahLst/>
              <a:cxnLst/>
              <a:rect l="l" t="t" r="r" b="b"/>
              <a:pathLst>
                <a:path w="12749821" h="1570359">
                  <a:moveTo>
                    <a:pt x="12625360" y="1570359"/>
                  </a:moveTo>
                  <a:lnTo>
                    <a:pt x="124460" y="1570359"/>
                  </a:lnTo>
                  <a:cubicBezTo>
                    <a:pt x="55880" y="1570359"/>
                    <a:pt x="0" y="1514479"/>
                    <a:pt x="0" y="144589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445899"/>
                  </a:lnTo>
                  <a:cubicBezTo>
                    <a:pt x="12749821" y="1514479"/>
                    <a:pt x="12693941" y="1570359"/>
                    <a:pt x="12625360" y="1570359"/>
                  </a:cubicBezTo>
                  <a:close/>
                </a:path>
              </a:pathLst>
            </a:custGeom>
            <a:solidFill>
              <a:srgbClr val="DEF4D1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439864" y="5200650"/>
            <a:ext cx="10524922" cy="84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  <a:spcBef>
                <a:spcPct val="0"/>
              </a:spcBef>
            </a:pPr>
            <a:r>
              <a:rPr lang="en-US" sz="5999" spc="14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Taking care of Body Needs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230760" y="3278236"/>
            <a:ext cx="10524922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  <a:spcBef>
                <a:spcPct val="0"/>
              </a:spcBef>
            </a:pPr>
            <a:r>
              <a:rPr lang="en-US" sz="6000" spc="150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Knowledge of Own Body</a:t>
            </a:r>
          </a:p>
        </p:txBody>
      </p:sp>
      <p:sp>
        <p:nvSpPr>
          <p:cNvPr id="21" name="Freeform 21"/>
          <p:cNvSpPr/>
          <p:nvPr/>
        </p:nvSpPr>
        <p:spPr>
          <a:xfrm>
            <a:off x="13830045" y="8654167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7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40528" y="2559352"/>
            <a:ext cx="11025184" cy="6036288"/>
          </a:xfrm>
          <a:custGeom>
            <a:avLst/>
            <a:gdLst/>
            <a:ahLst/>
            <a:cxnLst/>
            <a:rect l="l" t="t" r="r" b="b"/>
            <a:pathLst>
              <a:path w="11025184" h="6036288">
                <a:moveTo>
                  <a:pt x="0" y="0"/>
                </a:moveTo>
                <a:lnTo>
                  <a:pt x="11025184" y="0"/>
                </a:lnTo>
                <a:lnTo>
                  <a:pt x="11025184" y="6036289"/>
                </a:lnTo>
                <a:lnTo>
                  <a:pt x="0" y="60362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439857" y="7614252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554237" y="3791472"/>
            <a:ext cx="11211475" cy="5239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71"/>
              </a:lnSpc>
            </a:pPr>
            <a:r>
              <a:rPr lang="en-US" sz="6771" spc="33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771"/>
              </a:lnSpc>
            </a:pPr>
            <a:r>
              <a:rPr lang="en-US" sz="6771" spc="33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771"/>
              </a:lnSpc>
            </a:pPr>
            <a:r>
              <a:rPr lang="en-US" sz="6771" spc="33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771"/>
              </a:lnSpc>
            </a:pPr>
            <a:endParaRPr lang="en-US" sz="6771" spc="33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771"/>
              </a:lnSpc>
            </a:pPr>
            <a:endParaRPr lang="en-US" sz="6771" spc="33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918704" y="1238916"/>
            <a:ext cx="10450592" cy="1076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7500">
                <a:solidFill>
                  <a:srgbClr val="ABDFAB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</p:txBody>
      </p:sp>
      <p:sp>
        <p:nvSpPr>
          <p:cNvPr id="9" name="Freeform 9"/>
          <p:cNvSpPr/>
          <p:nvPr/>
        </p:nvSpPr>
        <p:spPr>
          <a:xfrm>
            <a:off x="1278059" y="6011312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3"/>
                </a:lnTo>
                <a:lnTo>
                  <a:pt x="0" y="452937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4027824" y="9068859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ABDFAB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D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184" y="2327949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793020" y="3633335"/>
            <a:ext cx="6791236" cy="2801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75"/>
              </a:lnSpc>
              <a:spcBef>
                <a:spcPct val="0"/>
              </a:spcBef>
            </a:pPr>
            <a:r>
              <a:rPr lang="en-US" sz="7839" spc="3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Knowledge of Own Body</a:t>
            </a:r>
          </a:p>
        </p:txBody>
      </p:sp>
      <p:sp>
        <p:nvSpPr>
          <p:cNvPr id="6" name="Freeform 6"/>
          <p:cNvSpPr/>
          <p:nvPr/>
        </p:nvSpPr>
        <p:spPr>
          <a:xfrm>
            <a:off x="-1991337" y="8077632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4" y="0"/>
                </a:lnTo>
                <a:lnTo>
                  <a:pt x="3982674" y="3968190"/>
                </a:lnTo>
                <a:lnTo>
                  <a:pt x="0" y="39681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5030581" y="8779730"/>
            <a:ext cx="2933760" cy="957139"/>
          </a:xfrm>
          <a:custGeom>
            <a:avLst/>
            <a:gdLst/>
            <a:ahLst/>
            <a:cxnLst/>
            <a:rect l="l" t="t" r="r" b="b"/>
            <a:pathLst>
              <a:path w="2933760" h="957139">
                <a:moveTo>
                  <a:pt x="0" y="0"/>
                </a:moveTo>
                <a:lnTo>
                  <a:pt x="2933760" y="0"/>
                </a:lnTo>
                <a:lnTo>
                  <a:pt x="2933760" y="957140"/>
                </a:lnTo>
                <a:lnTo>
                  <a:pt x="0" y="9571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95711" y="1714853"/>
            <a:ext cx="11249922" cy="6159332"/>
          </a:xfrm>
          <a:custGeom>
            <a:avLst/>
            <a:gdLst/>
            <a:ahLst/>
            <a:cxnLst/>
            <a:rect l="l" t="t" r="r" b="b"/>
            <a:pathLst>
              <a:path w="11249922" h="6159332">
                <a:moveTo>
                  <a:pt x="0" y="0"/>
                </a:moveTo>
                <a:lnTo>
                  <a:pt x="11249921" y="0"/>
                </a:lnTo>
                <a:lnTo>
                  <a:pt x="11249921" y="6159332"/>
                </a:lnTo>
                <a:lnTo>
                  <a:pt x="0" y="61593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5400000">
            <a:off x="-5189213" y="3006568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5400000">
            <a:off x="-6168749" y="3385136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3" y="0"/>
                </a:lnTo>
                <a:lnTo>
                  <a:pt x="13719653" y="2818765"/>
                </a:lnTo>
                <a:lnTo>
                  <a:pt x="0" y="28187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2571963">
            <a:off x="7996075" y="1514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4157665" y="3275597"/>
            <a:ext cx="10326013" cy="2402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9"/>
              </a:lnSpc>
            </a:pPr>
            <a:r>
              <a:rPr lang="en-US" sz="60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start by naming the body parts we can see with our eyes on the next slide.</a:t>
            </a:r>
          </a:p>
        </p:txBody>
      </p:sp>
      <p:sp>
        <p:nvSpPr>
          <p:cNvPr id="7" name="Freeform 7"/>
          <p:cNvSpPr/>
          <p:nvPr/>
        </p:nvSpPr>
        <p:spPr>
          <a:xfrm rot="-5400000">
            <a:off x="10735078" y="3734117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4" y="0"/>
                </a:lnTo>
                <a:lnTo>
                  <a:pt x="13719654" y="2818766"/>
                </a:lnTo>
                <a:lnTo>
                  <a:pt x="0" y="281876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5400000">
            <a:off x="10021452" y="3412423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 rot="-268372">
            <a:off x="11626776" y="5962366"/>
            <a:ext cx="2992038" cy="2326309"/>
          </a:xfrm>
          <a:custGeom>
            <a:avLst/>
            <a:gdLst/>
            <a:ahLst/>
            <a:cxnLst/>
            <a:rect l="l" t="t" r="r" b="b"/>
            <a:pathLst>
              <a:path w="2992038" h="2326309">
                <a:moveTo>
                  <a:pt x="0" y="0"/>
                </a:moveTo>
                <a:lnTo>
                  <a:pt x="2992037" y="0"/>
                </a:lnTo>
                <a:lnTo>
                  <a:pt x="2992037" y="2326310"/>
                </a:lnTo>
                <a:lnTo>
                  <a:pt x="0" y="23263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3235953" y="5909425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4" y="0"/>
                </a:lnTo>
                <a:lnTo>
                  <a:pt x="2501474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34709" y="0"/>
            <a:ext cx="8796750" cy="10702184"/>
          </a:xfrm>
          <a:custGeom>
            <a:avLst/>
            <a:gdLst/>
            <a:ahLst/>
            <a:cxnLst/>
            <a:rect l="l" t="t" r="r" b="b"/>
            <a:pathLst>
              <a:path w="8796750" h="10702184">
                <a:moveTo>
                  <a:pt x="0" y="0"/>
                </a:moveTo>
                <a:lnTo>
                  <a:pt x="8796751" y="0"/>
                </a:lnTo>
                <a:lnTo>
                  <a:pt x="8796751" y="10702184"/>
                </a:lnTo>
                <a:lnTo>
                  <a:pt x="0" y="107021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8129693" y="-102484"/>
            <a:ext cx="8866602" cy="10575250"/>
          </a:xfrm>
          <a:custGeom>
            <a:avLst/>
            <a:gdLst/>
            <a:ahLst/>
            <a:cxnLst/>
            <a:rect l="l" t="t" r="r" b="b"/>
            <a:pathLst>
              <a:path w="8866602" h="10575250">
                <a:moveTo>
                  <a:pt x="0" y="0"/>
                </a:moveTo>
                <a:lnTo>
                  <a:pt x="8866602" y="0"/>
                </a:lnTo>
                <a:lnTo>
                  <a:pt x="8866602" y="10575250"/>
                </a:lnTo>
                <a:lnTo>
                  <a:pt x="0" y="105752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68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5400000">
            <a:off x="10984450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3" y="0"/>
                </a:lnTo>
                <a:lnTo>
                  <a:pt x="12117503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5400000">
            <a:off x="11777638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3" y="0"/>
                </a:lnTo>
                <a:lnTo>
                  <a:pt x="12117503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6103006" y="-573299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3"/>
                </a:lnTo>
                <a:lnTo>
                  <a:pt x="0" y="296735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15350465" y="1581155"/>
            <a:ext cx="667519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Back</a:t>
            </a:r>
          </a:p>
        </p:txBody>
      </p:sp>
      <p:sp>
        <p:nvSpPr>
          <p:cNvPr id="8" name="AutoShape 8"/>
          <p:cNvSpPr/>
          <p:nvPr/>
        </p:nvSpPr>
        <p:spPr>
          <a:xfrm flipH="1">
            <a:off x="14620230" y="1970404"/>
            <a:ext cx="1022926" cy="113596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15317346" y="6952740"/>
            <a:ext cx="1500920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Buttocks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4645212" y="5723498"/>
            <a:ext cx="1422594" cy="11925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1" name="AutoShape 11"/>
          <p:cNvSpPr/>
          <p:nvPr/>
        </p:nvSpPr>
        <p:spPr>
          <a:xfrm flipV="1">
            <a:off x="10471420" y="8993717"/>
            <a:ext cx="1432930" cy="535242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2" name="AutoShape 12"/>
          <p:cNvSpPr/>
          <p:nvPr/>
        </p:nvSpPr>
        <p:spPr>
          <a:xfrm>
            <a:off x="10287808" y="6805952"/>
            <a:ext cx="1357238" cy="27197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3" name="TextBox 13"/>
          <p:cNvSpPr txBox="1"/>
          <p:nvPr/>
        </p:nvSpPr>
        <p:spPr>
          <a:xfrm>
            <a:off x="8028502" y="6771160"/>
            <a:ext cx="755898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Hands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8419378" y="6041973"/>
            <a:ext cx="444626" cy="74530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5" name="TextBox 15"/>
          <p:cNvSpPr txBox="1"/>
          <p:nvPr/>
        </p:nvSpPr>
        <p:spPr>
          <a:xfrm>
            <a:off x="11712527" y="5849509"/>
            <a:ext cx="664146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Vulva</a:t>
            </a:r>
          </a:p>
        </p:txBody>
      </p:sp>
      <p:sp>
        <p:nvSpPr>
          <p:cNvPr id="16" name="AutoShape 16"/>
          <p:cNvSpPr/>
          <p:nvPr/>
        </p:nvSpPr>
        <p:spPr>
          <a:xfrm>
            <a:off x="10114783" y="5692847"/>
            <a:ext cx="1597744" cy="33999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7" name="TextBox 17"/>
          <p:cNvSpPr txBox="1"/>
          <p:nvPr/>
        </p:nvSpPr>
        <p:spPr>
          <a:xfrm>
            <a:off x="11561860" y="4814465"/>
            <a:ext cx="936724" cy="375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Stomach</a:t>
            </a:r>
          </a:p>
        </p:txBody>
      </p:sp>
      <p:sp>
        <p:nvSpPr>
          <p:cNvPr id="18" name="AutoShape 18"/>
          <p:cNvSpPr/>
          <p:nvPr/>
        </p:nvSpPr>
        <p:spPr>
          <a:xfrm>
            <a:off x="10301404" y="4589496"/>
            <a:ext cx="1743196" cy="22496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19" name="TextBox 19"/>
          <p:cNvSpPr txBox="1"/>
          <p:nvPr/>
        </p:nvSpPr>
        <p:spPr>
          <a:xfrm>
            <a:off x="11685981" y="3959857"/>
            <a:ext cx="664146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Arms</a:t>
            </a:r>
          </a:p>
        </p:txBody>
      </p:sp>
      <p:sp>
        <p:nvSpPr>
          <p:cNvPr id="20" name="AutoShape 20"/>
          <p:cNvSpPr/>
          <p:nvPr/>
        </p:nvSpPr>
        <p:spPr>
          <a:xfrm>
            <a:off x="11077596" y="4133861"/>
            <a:ext cx="608385" cy="7999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21" name="TextBox 21"/>
          <p:cNvSpPr txBox="1"/>
          <p:nvPr/>
        </p:nvSpPr>
        <p:spPr>
          <a:xfrm>
            <a:off x="11685420" y="3339462"/>
            <a:ext cx="787078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Nipple</a:t>
            </a:r>
          </a:p>
        </p:txBody>
      </p:sp>
      <p:sp>
        <p:nvSpPr>
          <p:cNvPr id="22" name="AutoShape 22"/>
          <p:cNvSpPr/>
          <p:nvPr/>
        </p:nvSpPr>
        <p:spPr>
          <a:xfrm flipV="1">
            <a:off x="10221900" y="3011168"/>
            <a:ext cx="1247572" cy="16854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23" name="AutoShape 23"/>
          <p:cNvSpPr/>
          <p:nvPr/>
        </p:nvSpPr>
        <p:spPr>
          <a:xfrm>
            <a:off x="10557162" y="3312475"/>
            <a:ext cx="1128258" cy="28098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24" name="TextBox 24"/>
          <p:cNvSpPr txBox="1"/>
          <p:nvPr/>
        </p:nvSpPr>
        <p:spPr>
          <a:xfrm>
            <a:off x="11353758" y="2034662"/>
            <a:ext cx="1397735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Shoulders</a:t>
            </a:r>
          </a:p>
        </p:txBody>
      </p:sp>
      <p:sp>
        <p:nvSpPr>
          <p:cNvPr id="25" name="AutoShape 25"/>
          <p:cNvSpPr/>
          <p:nvPr/>
        </p:nvSpPr>
        <p:spPr>
          <a:xfrm flipV="1">
            <a:off x="9144000" y="2394054"/>
            <a:ext cx="2209758" cy="18732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26" name="TextBox 26"/>
          <p:cNvSpPr txBox="1"/>
          <p:nvPr/>
        </p:nvSpPr>
        <p:spPr>
          <a:xfrm>
            <a:off x="11375546" y="1487869"/>
            <a:ext cx="948492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Neck</a:t>
            </a:r>
          </a:p>
        </p:txBody>
      </p:sp>
      <p:sp>
        <p:nvSpPr>
          <p:cNvPr id="27" name="AutoShape 27"/>
          <p:cNvSpPr/>
          <p:nvPr/>
        </p:nvSpPr>
        <p:spPr>
          <a:xfrm flipV="1">
            <a:off x="10135348" y="1814511"/>
            <a:ext cx="1553705" cy="28636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28" name="TextBox 28"/>
          <p:cNvSpPr txBox="1"/>
          <p:nvPr/>
        </p:nvSpPr>
        <p:spPr>
          <a:xfrm>
            <a:off x="7550292" y="897887"/>
            <a:ext cx="755898" cy="4422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Face</a:t>
            </a:r>
          </a:p>
        </p:txBody>
      </p:sp>
      <p:sp>
        <p:nvSpPr>
          <p:cNvPr id="29" name="AutoShape 29"/>
          <p:cNvSpPr/>
          <p:nvPr/>
        </p:nvSpPr>
        <p:spPr>
          <a:xfrm>
            <a:off x="8306190" y="1152841"/>
            <a:ext cx="1002059" cy="33549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0" name="TextBox 30"/>
          <p:cNvSpPr txBox="1"/>
          <p:nvPr/>
        </p:nvSpPr>
        <p:spPr>
          <a:xfrm>
            <a:off x="11076350" y="675005"/>
            <a:ext cx="635645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Head</a:t>
            </a:r>
          </a:p>
        </p:txBody>
      </p:sp>
      <p:sp>
        <p:nvSpPr>
          <p:cNvPr id="31" name="AutoShape 31"/>
          <p:cNvSpPr/>
          <p:nvPr/>
        </p:nvSpPr>
        <p:spPr>
          <a:xfrm>
            <a:off x="10219953" y="760721"/>
            <a:ext cx="856397" cy="16828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2" name="TextBox 32"/>
          <p:cNvSpPr txBox="1"/>
          <p:nvPr/>
        </p:nvSpPr>
        <p:spPr>
          <a:xfrm>
            <a:off x="7124077" y="7570961"/>
            <a:ext cx="1376223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Buttocks</a:t>
            </a:r>
          </a:p>
        </p:txBody>
      </p:sp>
      <p:sp>
        <p:nvSpPr>
          <p:cNvPr id="33" name="AutoShape 33"/>
          <p:cNvSpPr/>
          <p:nvPr/>
        </p:nvSpPr>
        <p:spPr>
          <a:xfrm>
            <a:off x="6585976" y="5733817"/>
            <a:ext cx="1137180" cy="176447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4" name="TextBox 34"/>
          <p:cNvSpPr txBox="1"/>
          <p:nvPr/>
        </p:nvSpPr>
        <p:spPr>
          <a:xfrm>
            <a:off x="4444835" y="1272537"/>
            <a:ext cx="790779" cy="4422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Back</a:t>
            </a:r>
          </a:p>
        </p:txBody>
      </p:sp>
      <p:sp>
        <p:nvSpPr>
          <p:cNvPr id="35" name="AutoShape 35"/>
          <p:cNvSpPr/>
          <p:nvPr/>
        </p:nvSpPr>
        <p:spPr>
          <a:xfrm>
            <a:off x="5136903" y="1714816"/>
            <a:ext cx="1124436" cy="101200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6" name="TextBox 36"/>
          <p:cNvSpPr txBox="1"/>
          <p:nvPr/>
        </p:nvSpPr>
        <p:spPr>
          <a:xfrm>
            <a:off x="3504587" y="463356"/>
            <a:ext cx="635645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Head</a:t>
            </a:r>
          </a:p>
        </p:txBody>
      </p:sp>
      <p:sp>
        <p:nvSpPr>
          <p:cNvPr id="37" name="AutoShape 37"/>
          <p:cNvSpPr/>
          <p:nvPr/>
        </p:nvSpPr>
        <p:spPr>
          <a:xfrm>
            <a:off x="2562330" y="677420"/>
            <a:ext cx="942257" cy="2986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8" name="AutoShape 38"/>
          <p:cNvSpPr/>
          <p:nvPr/>
        </p:nvSpPr>
        <p:spPr>
          <a:xfrm>
            <a:off x="961910" y="1171882"/>
            <a:ext cx="600980" cy="35561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39" name="TextBox 39"/>
          <p:cNvSpPr txBox="1"/>
          <p:nvPr/>
        </p:nvSpPr>
        <p:spPr>
          <a:xfrm>
            <a:off x="3256087" y="1416779"/>
            <a:ext cx="884145" cy="441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Neck</a:t>
            </a:r>
          </a:p>
        </p:txBody>
      </p:sp>
      <p:sp>
        <p:nvSpPr>
          <p:cNvPr id="40" name="AutoShape 40"/>
          <p:cNvSpPr/>
          <p:nvPr/>
        </p:nvSpPr>
        <p:spPr>
          <a:xfrm flipV="1">
            <a:off x="2421666" y="1671001"/>
            <a:ext cx="834421" cy="22415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1" name="TextBox 41"/>
          <p:cNvSpPr txBox="1"/>
          <p:nvPr/>
        </p:nvSpPr>
        <p:spPr>
          <a:xfrm>
            <a:off x="3605727" y="1891041"/>
            <a:ext cx="1518714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Shoulders</a:t>
            </a:r>
          </a:p>
        </p:txBody>
      </p:sp>
      <p:sp>
        <p:nvSpPr>
          <p:cNvPr id="42" name="AutoShape 42"/>
          <p:cNvSpPr/>
          <p:nvPr/>
        </p:nvSpPr>
        <p:spPr>
          <a:xfrm flipV="1">
            <a:off x="2855179" y="2195075"/>
            <a:ext cx="750548" cy="16517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3" name="AutoShape 43"/>
          <p:cNvSpPr/>
          <p:nvPr/>
        </p:nvSpPr>
        <p:spPr>
          <a:xfrm>
            <a:off x="2561727" y="3262627"/>
            <a:ext cx="1151774" cy="18732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4" name="AutoShape 44"/>
          <p:cNvSpPr/>
          <p:nvPr/>
        </p:nvSpPr>
        <p:spPr>
          <a:xfrm flipV="1">
            <a:off x="2316314" y="2851183"/>
            <a:ext cx="1185074" cy="20189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5" name="AutoShape 45"/>
          <p:cNvSpPr/>
          <p:nvPr/>
        </p:nvSpPr>
        <p:spPr>
          <a:xfrm>
            <a:off x="3229675" y="3946536"/>
            <a:ext cx="745689" cy="4890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6" name="TextBox 46"/>
          <p:cNvSpPr txBox="1"/>
          <p:nvPr/>
        </p:nvSpPr>
        <p:spPr>
          <a:xfrm>
            <a:off x="3729920" y="4337342"/>
            <a:ext cx="989571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Stomach</a:t>
            </a:r>
          </a:p>
        </p:txBody>
      </p:sp>
      <p:sp>
        <p:nvSpPr>
          <p:cNvPr id="47" name="AutoShape 47"/>
          <p:cNvSpPr/>
          <p:nvPr/>
        </p:nvSpPr>
        <p:spPr>
          <a:xfrm>
            <a:off x="2417970" y="4487483"/>
            <a:ext cx="1311949" cy="13180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8" name="TextBox 48"/>
          <p:cNvSpPr txBox="1"/>
          <p:nvPr/>
        </p:nvSpPr>
        <p:spPr>
          <a:xfrm>
            <a:off x="3786840" y="5421208"/>
            <a:ext cx="755898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Hands</a:t>
            </a:r>
          </a:p>
        </p:txBody>
      </p:sp>
      <p:sp>
        <p:nvSpPr>
          <p:cNvPr id="49" name="AutoShape 49"/>
          <p:cNvSpPr/>
          <p:nvPr/>
        </p:nvSpPr>
        <p:spPr>
          <a:xfrm flipV="1">
            <a:off x="3229675" y="5675208"/>
            <a:ext cx="557164" cy="1900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0" name="TextBox 50"/>
          <p:cNvSpPr txBox="1"/>
          <p:nvPr/>
        </p:nvSpPr>
        <p:spPr>
          <a:xfrm>
            <a:off x="3882731" y="6041603"/>
            <a:ext cx="755898" cy="44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Penis</a:t>
            </a:r>
          </a:p>
        </p:txBody>
      </p:sp>
      <p:sp>
        <p:nvSpPr>
          <p:cNvPr id="51" name="AutoShape 51"/>
          <p:cNvSpPr/>
          <p:nvPr/>
        </p:nvSpPr>
        <p:spPr>
          <a:xfrm>
            <a:off x="2313114" y="5862846"/>
            <a:ext cx="1569616" cy="43275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2" name="TextBox 52"/>
          <p:cNvSpPr txBox="1"/>
          <p:nvPr/>
        </p:nvSpPr>
        <p:spPr>
          <a:xfrm>
            <a:off x="3602520" y="6670565"/>
            <a:ext cx="1212976" cy="4327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Scrotum</a:t>
            </a:r>
          </a:p>
        </p:txBody>
      </p:sp>
      <p:sp>
        <p:nvSpPr>
          <p:cNvPr id="53" name="AutoShape 53"/>
          <p:cNvSpPr/>
          <p:nvPr/>
        </p:nvSpPr>
        <p:spPr>
          <a:xfrm>
            <a:off x="1911249" y="6108278"/>
            <a:ext cx="1715416" cy="62039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4" name="TextBox 54"/>
          <p:cNvSpPr txBox="1"/>
          <p:nvPr/>
        </p:nvSpPr>
        <p:spPr>
          <a:xfrm>
            <a:off x="3484262" y="8847667"/>
            <a:ext cx="1088947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Feet</a:t>
            </a:r>
          </a:p>
        </p:txBody>
      </p:sp>
      <p:sp>
        <p:nvSpPr>
          <p:cNvPr id="55" name="AutoShape 55"/>
          <p:cNvSpPr/>
          <p:nvPr/>
        </p:nvSpPr>
        <p:spPr>
          <a:xfrm flipV="1">
            <a:off x="2334212" y="9280737"/>
            <a:ext cx="1445809" cy="20606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6" name="TextBox 56"/>
          <p:cNvSpPr txBox="1"/>
          <p:nvPr/>
        </p:nvSpPr>
        <p:spPr>
          <a:xfrm>
            <a:off x="11624158" y="8440631"/>
            <a:ext cx="848340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Feet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1341065" y="6787274"/>
            <a:ext cx="933141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Legs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1469472" y="2726822"/>
            <a:ext cx="1247572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Breasts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0" y="898841"/>
            <a:ext cx="755493" cy="44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Face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569593" y="2560277"/>
            <a:ext cx="774122" cy="432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Chest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713501" y="3195952"/>
            <a:ext cx="787078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Nipple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022587" y="3760449"/>
            <a:ext cx="664146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Arms</a:t>
            </a:r>
          </a:p>
        </p:txBody>
      </p:sp>
      <p:sp>
        <p:nvSpPr>
          <p:cNvPr id="63" name="Freeform 63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3110" y="1342300"/>
            <a:ext cx="17441780" cy="8720890"/>
          </a:xfrm>
          <a:custGeom>
            <a:avLst/>
            <a:gdLst/>
            <a:ahLst/>
            <a:cxnLst/>
            <a:rect l="l" t="t" r="r" b="b"/>
            <a:pathLst>
              <a:path w="17441780" h="8720890">
                <a:moveTo>
                  <a:pt x="0" y="0"/>
                </a:moveTo>
                <a:lnTo>
                  <a:pt x="17441780" y="0"/>
                </a:lnTo>
                <a:lnTo>
                  <a:pt x="17441780" y="8720890"/>
                </a:lnTo>
                <a:lnTo>
                  <a:pt x="0" y="87208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1977986">
            <a:off x="13074126" y="253215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908393">
            <a:off x="13484814" y="-48032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2203376" y="-2195363"/>
            <a:ext cx="4406751" cy="4390727"/>
          </a:xfrm>
          <a:custGeom>
            <a:avLst/>
            <a:gdLst/>
            <a:ahLst/>
            <a:cxnLst/>
            <a:rect l="l" t="t" r="r" b="b"/>
            <a:pathLst>
              <a:path w="4406751" h="4390727">
                <a:moveTo>
                  <a:pt x="0" y="0"/>
                </a:moveTo>
                <a:lnTo>
                  <a:pt x="4406752" y="0"/>
                </a:lnTo>
                <a:lnTo>
                  <a:pt x="4406752" y="4390726"/>
                </a:lnTo>
                <a:lnTo>
                  <a:pt x="0" y="43907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486">
            <a:off x="2681781" y="247711"/>
            <a:ext cx="12924302" cy="82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  <a:spcBef>
                <a:spcPct val="0"/>
              </a:spcBef>
            </a:pPr>
            <a:r>
              <a:rPr lang="en-US" sz="4600">
                <a:solidFill>
                  <a:srgbClr val="1E471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FUNCTIONS OF THE BODY PARTS WE CAN SEE</a:t>
            </a:r>
          </a:p>
        </p:txBody>
      </p:sp>
      <p:sp>
        <p:nvSpPr>
          <p:cNvPr id="7" name="Freeform 7"/>
          <p:cNvSpPr/>
          <p:nvPr/>
        </p:nvSpPr>
        <p:spPr>
          <a:xfrm>
            <a:off x="691215" y="5175638"/>
            <a:ext cx="3980488" cy="5046578"/>
          </a:xfrm>
          <a:custGeom>
            <a:avLst/>
            <a:gdLst/>
            <a:ahLst/>
            <a:cxnLst/>
            <a:rect l="l" t="t" r="r" b="b"/>
            <a:pathLst>
              <a:path w="3980488" h="5046578">
                <a:moveTo>
                  <a:pt x="0" y="0"/>
                </a:moveTo>
                <a:lnTo>
                  <a:pt x="3980488" y="0"/>
                </a:lnTo>
                <a:lnTo>
                  <a:pt x="3980488" y="5046578"/>
                </a:lnTo>
                <a:lnTo>
                  <a:pt x="0" y="5046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1310983" y="1433322"/>
            <a:ext cx="14892570" cy="8443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Head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Thinking &amp; dreaming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Face 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- To express yourself, and your emotions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Shoulders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-To shrug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Nipples/breasts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When a person with a vulva has a baby, this is where milk comes from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Chest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Helps move our arms and shoulders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Stomach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Tells us when we are hungry. When we eat food it goes to our stomach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Back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lay down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Arms 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- To climb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Hands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touch, grab, and pick up things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Buttocks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sit, to poop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Vulva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pee, to make a baby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Penis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pee, to make a baby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Scrotum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make a baby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Legs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run and walk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>
                <a:solidFill>
                  <a:srgbClr val="000000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Feet</a:t>
            </a:r>
            <a:r>
              <a:rPr lang="en-US" sz="32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- To stand</a:t>
            </a:r>
          </a:p>
        </p:txBody>
      </p:sp>
      <p:sp>
        <p:nvSpPr>
          <p:cNvPr id="9" name="Freeform 9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95711" y="1714853"/>
            <a:ext cx="11249922" cy="6159332"/>
          </a:xfrm>
          <a:custGeom>
            <a:avLst/>
            <a:gdLst/>
            <a:ahLst/>
            <a:cxnLst/>
            <a:rect l="l" t="t" r="r" b="b"/>
            <a:pathLst>
              <a:path w="11249922" h="6159332">
                <a:moveTo>
                  <a:pt x="0" y="0"/>
                </a:moveTo>
                <a:lnTo>
                  <a:pt x="11249921" y="0"/>
                </a:lnTo>
                <a:lnTo>
                  <a:pt x="11249921" y="6159332"/>
                </a:lnTo>
                <a:lnTo>
                  <a:pt x="0" y="61593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5400000">
            <a:off x="-5189213" y="3006568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5400000">
            <a:off x="-6168749" y="3385136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3" y="0"/>
                </a:lnTo>
                <a:lnTo>
                  <a:pt x="13719653" y="2818765"/>
                </a:lnTo>
                <a:lnTo>
                  <a:pt x="0" y="28187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2571963">
            <a:off x="7996075" y="1514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4157665" y="3275597"/>
            <a:ext cx="10326013" cy="3174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9"/>
              </a:lnSpc>
            </a:pPr>
            <a:r>
              <a:rPr lang="en-US" sz="6099">
                <a:solidFill>
                  <a:srgbClr val="0D37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Now, let's name the body parts we can't see with our eyes on the next slide.</a:t>
            </a:r>
          </a:p>
          <a:p>
            <a:pPr algn="ctr">
              <a:lnSpc>
                <a:spcPts val="6099"/>
              </a:lnSpc>
            </a:pPr>
            <a:endParaRPr lang="en-US" sz="6099">
              <a:solidFill>
                <a:srgbClr val="0D37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 rot="-5400000">
            <a:off x="10735078" y="3734117"/>
            <a:ext cx="13719654" cy="2818765"/>
          </a:xfrm>
          <a:custGeom>
            <a:avLst/>
            <a:gdLst/>
            <a:ahLst/>
            <a:cxnLst/>
            <a:rect l="l" t="t" r="r" b="b"/>
            <a:pathLst>
              <a:path w="13719654" h="2818765">
                <a:moveTo>
                  <a:pt x="0" y="0"/>
                </a:moveTo>
                <a:lnTo>
                  <a:pt x="13719654" y="0"/>
                </a:lnTo>
                <a:lnTo>
                  <a:pt x="13719654" y="2818766"/>
                </a:lnTo>
                <a:lnTo>
                  <a:pt x="0" y="281876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5400000">
            <a:off x="10021452" y="3412423"/>
            <a:ext cx="13454033" cy="2764192"/>
          </a:xfrm>
          <a:custGeom>
            <a:avLst/>
            <a:gdLst/>
            <a:ahLst/>
            <a:cxnLst/>
            <a:rect l="l" t="t" r="r" b="b"/>
            <a:pathLst>
              <a:path w="13454033" h="2764192">
                <a:moveTo>
                  <a:pt x="0" y="0"/>
                </a:moveTo>
                <a:lnTo>
                  <a:pt x="13454033" y="0"/>
                </a:lnTo>
                <a:lnTo>
                  <a:pt x="13454033" y="2764192"/>
                </a:lnTo>
                <a:lnTo>
                  <a:pt x="0" y="27641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 rot="-268372">
            <a:off x="11626776" y="5962366"/>
            <a:ext cx="2992038" cy="2326309"/>
          </a:xfrm>
          <a:custGeom>
            <a:avLst/>
            <a:gdLst/>
            <a:ahLst/>
            <a:cxnLst/>
            <a:rect l="l" t="t" r="r" b="b"/>
            <a:pathLst>
              <a:path w="2992038" h="2326309">
                <a:moveTo>
                  <a:pt x="0" y="0"/>
                </a:moveTo>
                <a:lnTo>
                  <a:pt x="2992037" y="0"/>
                </a:lnTo>
                <a:lnTo>
                  <a:pt x="2992037" y="2326310"/>
                </a:lnTo>
                <a:lnTo>
                  <a:pt x="0" y="23263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3235953" y="5909425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4" y="0"/>
                </a:lnTo>
                <a:lnTo>
                  <a:pt x="2501474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1044739" y="4929362"/>
            <a:ext cx="4156110" cy="4328938"/>
          </a:xfrm>
          <a:custGeom>
            <a:avLst/>
            <a:gdLst/>
            <a:ahLst/>
            <a:cxnLst/>
            <a:rect l="l" t="t" r="r" b="b"/>
            <a:pathLst>
              <a:path w="4156110" h="4328938">
                <a:moveTo>
                  <a:pt x="0" y="0"/>
                </a:moveTo>
                <a:lnTo>
                  <a:pt x="4156111" y="0"/>
                </a:lnTo>
                <a:lnTo>
                  <a:pt x="4156111" y="4328938"/>
                </a:lnTo>
                <a:lnTo>
                  <a:pt x="0" y="432893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4106864" y="8622069"/>
            <a:ext cx="3703496" cy="1208266"/>
          </a:xfrm>
          <a:custGeom>
            <a:avLst/>
            <a:gdLst/>
            <a:ahLst/>
            <a:cxnLst/>
            <a:rect l="l" t="t" r="r" b="b"/>
            <a:pathLst>
              <a:path w="3703496" h="1208266">
                <a:moveTo>
                  <a:pt x="0" y="0"/>
                </a:moveTo>
                <a:lnTo>
                  <a:pt x="3703496" y="0"/>
                </a:lnTo>
                <a:lnTo>
                  <a:pt x="3703496" y="1208266"/>
                </a:lnTo>
                <a:lnTo>
                  <a:pt x="0" y="120826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816</Words>
  <Application>Microsoft Office PowerPoint</Application>
  <PresentationFormat>Custom</PresentationFormat>
  <Paragraphs>185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Calibri</vt:lpstr>
      <vt:lpstr>Arimo</vt:lpstr>
      <vt:lpstr>Childos Arabic Bold</vt:lpstr>
      <vt:lpstr>Childos Arabic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1 - Individual Needs - Needs of the Body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2025-04-01T00:06:29Z</dcterms:modified>
  <dc:identifier>DAGhiKFGkzo</dc:identifier>
</cp:coreProperties>
</file>